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47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F5E02F7-2FE3-470D-9892-E7E7746736F2}">
  <a:tblStyle styleId="{8F5E02F7-2FE3-470D-9892-E7E7746736F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47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2f24f2faf_1_117: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2f24f2faf_1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e2f24f2faf_1_123: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e2f24f2faf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e2f24f2faf_1_120: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e2f24f2faf_1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2f24f2faf_1_126: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e2f24f2faf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2f24f2faf_1_129: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2f24f2faf_1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2f24f2faf_1_138: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e2f24f2faf_1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e2f24f2faf_1_135: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e2f24f2faf_1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choices.scholastic.com/" TargetMode="External"/><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choices.scholastic.com/" TargetMode="External"/><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 1">
  <p:cSld name="CUSTOM_2_2">
    <p:bg>
      <p:bgPr>
        <a:solidFill>
          <a:srgbClr val="A4C2F4"/>
        </a:solidFill>
      </p:bgPr>
    </p:bg>
    <p:spTree>
      <p:nvGrpSpPr>
        <p:cNvPr id="10" name="Shape 10"/>
        <p:cNvGrpSpPr/>
        <p:nvPr/>
      </p:nvGrpSpPr>
      <p:grpSpPr>
        <a:xfrm>
          <a:off x="0" y="0"/>
          <a:ext cx="0" cy="0"/>
          <a:chOff x="0" y="0"/>
          <a:chExt cx="0" cy="0"/>
        </a:xfrm>
      </p:grpSpPr>
      <p:sp>
        <p:nvSpPr>
          <p:cNvPr id="11" name="Google Shape;11;p2"/>
          <p:cNvSpPr/>
          <p:nvPr/>
        </p:nvSpPr>
        <p:spPr>
          <a:xfrm>
            <a:off x="-25" y="0"/>
            <a:ext cx="9144000" cy="1135200"/>
          </a:xfrm>
          <a:prstGeom prst="rect">
            <a:avLst/>
          </a:prstGeom>
          <a:solidFill>
            <a:srgbClr val="F6B26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nvSpPr>
        <p:spPr>
          <a:xfrm>
            <a:off x="460750" y="94725"/>
            <a:ext cx="8340300" cy="9399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None/>
            </a:pPr>
            <a:r>
              <a:rPr lang="en" sz="6200">
                <a:solidFill>
                  <a:schemeClr val="dk1"/>
                </a:solidFill>
                <a:latin typeface="Archivo"/>
                <a:ea typeface="Archivo"/>
                <a:cs typeface="Archivo"/>
                <a:sym typeface="Archivo"/>
              </a:rPr>
              <a:t>Debate with </a:t>
            </a:r>
            <a:r>
              <a:rPr i="1" lang="en" sz="6200">
                <a:solidFill>
                  <a:schemeClr val="dk1"/>
                </a:solidFill>
                <a:latin typeface="Archivo"/>
                <a:ea typeface="Archivo"/>
                <a:cs typeface="Archivo"/>
                <a:sym typeface="Archivo"/>
              </a:rPr>
              <a:t>Choices</a:t>
            </a:r>
            <a:r>
              <a:rPr lang="en" sz="6200">
                <a:solidFill>
                  <a:schemeClr val="dk1"/>
                </a:solidFill>
                <a:latin typeface="Archivo"/>
                <a:ea typeface="Archivo"/>
                <a:cs typeface="Archivo"/>
                <a:sym typeface="Archivo"/>
              </a:rPr>
              <a:t>!</a:t>
            </a:r>
            <a:endParaRPr sz="6200">
              <a:solidFill>
                <a:schemeClr val="dk1"/>
              </a:solidFill>
              <a:latin typeface="Archivo"/>
              <a:ea typeface="Archivo"/>
              <a:cs typeface="Archivo"/>
              <a:sym typeface="Archivo"/>
            </a:endParaRPr>
          </a:p>
        </p:txBody>
      </p:sp>
      <p:sp>
        <p:nvSpPr>
          <p:cNvPr id="13" name="Google Shape;13;p2"/>
          <p:cNvSpPr txBox="1"/>
          <p:nvPr/>
        </p:nvSpPr>
        <p:spPr>
          <a:xfrm flipH="1">
            <a:off x="262575" y="1688200"/>
            <a:ext cx="2118300" cy="15867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Clr>
                <a:schemeClr val="dk1"/>
              </a:buClr>
              <a:buSzPts val="1100"/>
              <a:buFont typeface="Arial"/>
              <a:buNone/>
            </a:pPr>
            <a:r>
              <a:rPr lang="en" sz="1900">
                <a:solidFill>
                  <a:schemeClr val="dk1"/>
                </a:solidFill>
                <a:latin typeface="Archivo"/>
                <a:ea typeface="Archivo"/>
                <a:cs typeface="Archivo"/>
                <a:sym typeface="Archivo"/>
              </a:rPr>
              <a:t>Discuss the pros and cons of physical education being an elective</a:t>
            </a:r>
            <a:r>
              <a:rPr lang="en" sz="1900">
                <a:solidFill>
                  <a:schemeClr val="dk1"/>
                </a:solidFill>
                <a:latin typeface="Architects Daughter"/>
                <a:ea typeface="Architects Daughter"/>
                <a:cs typeface="Architects Daughter"/>
                <a:sym typeface="Architects Daughter"/>
              </a:rPr>
              <a:t>. </a:t>
            </a:r>
            <a:endParaRPr sz="1900">
              <a:solidFill>
                <a:schemeClr val="dk1"/>
              </a:solidFill>
              <a:latin typeface="Architects Daughter"/>
              <a:ea typeface="Architects Daughter"/>
              <a:cs typeface="Architects Daughter"/>
              <a:sym typeface="Architects Daughter"/>
            </a:endParaRPr>
          </a:p>
        </p:txBody>
      </p:sp>
      <p:sp>
        <p:nvSpPr>
          <p:cNvPr id="14" name="Google Shape;14;p2"/>
          <p:cNvSpPr txBox="1"/>
          <p:nvPr/>
        </p:nvSpPr>
        <p:spPr>
          <a:xfrm rot="-1701816">
            <a:off x="1573490" y="1769666"/>
            <a:ext cx="833570" cy="87731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900">
                <a:solidFill>
                  <a:schemeClr val="dk1"/>
                </a:solidFill>
                <a:latin typeface="Lato"/>
                <a:ea typeface="Lato"/>
                <a:cs typeface="Lato"/>
                <a:sym typeface="Lato"/>
              </a:rPr>
              <a:t>⤷</a:t>
            </a:r>
            <a:endParaRPr b="1" sz="6900">
              <a:solidFill>
                <a:schemeClr val="dk1"/>
              </a:solidFill>
            </a:endParaRPr>
          </a:p>
        </p:txBody>
      </p:sp>
      <p:pic>
        <p:nvPicPr>
          <p:cNvPr id="15" name="Google Shape;15;p2">
            <a:hlinkClick r:id="rId2"/>
          </p:cNvPr>
          <p:cNvPicPr preferRelativeResize="0"/>
          <p:nvPr/>
        </p:nvPicPr>
        <p:blipFill>
          <a:blip r:embed="rId3">
            <a:alphaModFix/>
          </a:blip>
          <a:stretch>
            <a:fillRect/>
          </a:stretch>
        </p:blipFill>
        <p:spPr>
          <a:xfrm>
            <a:off x="2565225" y="1624225"/>
            <a:ext cx="3244430" cy="2574899"/>
          </a:xfrm>
          <a:prstGeom prst="rect">
            <a:avLst/>
          </a:prstGeom>
          <a:noFill/>
          <a:ln cap="flat" cmpd="sng" w="9525">
            <a:solidFill>
              <a:schemeClr val="dk2"/>
            </a:solidFill>
            <a:prstDash val="solid"/>
            <a:round/>
            <a:headEnd len="sm" w="sm" type="none"/>
            <a:tailEnd len="sm" w="sm" type="none"/>
          </a:ln>
          <a:effectLst>
            <a:outerShdw blurRad="200025" rotWithShape="0" algn="bl" dir="5400000" dist="95250">
              <a:srgbClr val="000000">
                <a:alpha val="50000"/>
              </a:srgbClr>
            </a:outerShdw>
          </a:effectLst>
        </p:spPr>
      </p:pic>
      <p:sp>
        <p:nvSpPr>
          <p:cNvPr id="16" name="Google Shape;16;p2"/>
          <p:cNvSpPr txBox="1"/>
          <p:nvPr/>
        </p:nvSpPr>
        <p:spPr>
          <a:xfrm>
            <a:off x="5985550" y="1327700"/>
            <a:ext cx="2815500" cy="3371100"/>
          </a:xfrm>
          <a:prstGeom prst="rect">
            <a:avLst/>
          </a:prstGeom>
          <a:noFill/>
          <a:ln cap="flat" cmpd="sng" w="9525">
            <a:solidFill>
              <a:srgbClr val="1155CC"/>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500" u="sng">
                <a:solidFill>
                  <a:schemeClr val="dk1"/>
                </a:solidFill>
                <a:latin typeface="Archivo"/>
                <a:ea typeface="Archivo"/>
                <a:cs typeface="Archivo"/>
                <a:sym typeface="Archivo"/>
              </a:rPr>
              <a:t>Table of Contents</a:t>
            </a:r>
            <a:endParaRPr b="1" sz="1500">
              <a:solidFill>
                <a:schemeClr val="dk1"/>
              </a:solidFill>
              <a:latin typeface="Archivo"/>
              <a:ea typeface="Archivo"/>
              <a:cs typeface="Archivo"/>
              <a:sym typeface="Archivo"/>
            </a:endParaRPr>
          </a:p>
          <a:p>
            <a:pPr indent="-323850" lvl="0" marL="457200" rtl="0" algn="l">
              <a:lnSpc>
                <a:spcPct val="100000"/>
              </a:lnSpc>
              <a:spcBef>
                <a:spcPts val="0"/>
              </a:spcBef>
              <a:spcAft>
                <a:spcPts val="0"/>
              </a:spcAft>
              <a:buClr>
                <a:schemeClr val="dk1"/>
              </a:buClr>
              <a:buSzPts val="1500"/>
              <a:buFont typeface="Archivo"/>
              <a:buChar char="★"/>
            </a:pPr>
            <a:r>
              <a:rPr b="1" lang="en" sz="1500">
                <a:solidFill>
                  <a:schemeClr val="dk1"/>
                </a:solidFill>
                <a:latin typeface="Archivo"/>
                <a:ea typeface="Archivo"/>
                <a:cs typeface="Archivo"/>
                <a:sym typeface="Archivo"/>
              </a:rPr>
              <a:t>Take a stance. Do you agree or disagree?</a:t>
            </a:r>
            <a:endParaRPr b="1" sz="1500">
              <a:solidFill>
                <a:schemeClr val="dk1"/>
              </a:solidFill>
              <a:latin typeface="Archivo"/>
              <a:ea typeface="Archivo"/>
              <a:cs typeface="Archivo"/>
              <a:sym typeface="Archivo"/>
            </a:endParaRPr>
          </a:p>
          <a:p>
            <a:pPr indent="0" lvl="0" marL="0" rtl="0" algn="l">
              <a:lnSpc>
                <a:spcPct val="100000"/>
              </a:lnSpc>
              <a:spcBef>
                <a:spcPts val="0"/>
              </a:spcBef>
              <a:spcAft>
                <a:spcPts val="0"/>
              </a:spcAft>
              <a:buNone/>
            </a:pPr>
            <a:r>
              <a:t/>
            </a:r>
            <a:endParaRPr b="1" sz="1500">
              <a:solidFill>
                <a:schemeClr val="dk1"/>
              </a:solidFill>
              <a:latin typeface="Architects Daughter"/>
              <a:ea typeface="Architects Daughter"/>
              <a:cs typeface="Architects Daughter"/>
              <a:sym typeface="Architects Daughter"/>
            </a:endParaRPr>
          </a:p>
          <a:p>
            <a:pPr indent="-323850" lvl="0" marL="457200" rtl="0" algn="l">
              <a:lnSpc>
                <a:spcPct val="100000"/>
              </a:lnSpc>
              <a:spcBef>
                <a:spcPts val="0"/>
              </a:spcBef>
              <a:spcAft>
                <a:spcPts val="0"/>
              </a:spcAft>
              <a:buClr>
                <a:schemeClr val="dk1"/>
              </a:buClr>
              <a:buSzPts val="1500"/>
              <a:buFont typeface="Archivo"/>
              <a:buChar char="★"/>
            </a:pPr>
            <a:r>
              <a:rPr b="1" lang="en" sz="1500">
                <a:solidFill>
                  <a:schemeClr val="dk1"/>
                </a:solidFill>
                <a:latin typeface="Archivo"/>
                <a:ea typeface="Archivo"/>
                <a:cs typeface="Archivo"/>
                <a:sym typeface="Archivo"/>
              </a:rPr>
              <a:t>Read the article. Find out what other teens think.</a:t>
            </a:r>
            <a:endParaRPr b="1" sz="1500">
              <a:solidFill>
                <a:schemeClr val="dk1"/>
              </a:solidFill>
              <a:latin typeface="Archivo"/>
              <a:ea typeface="Archivo"/>
              <a:cs typeface="Archivo"/>
              <a:sym typeface="Archivo"/>
            </a:endParaRPr>
          </a:p>
          <a:p>
            <a:pPr indent="0" lvl="0" marL="0" rtl="0" algn="l">
              <a:lnSpc>
                <a:spcPct val="100000"/>
              </a:lnSpc>
              <a:spcBef>
                <a:spcPts val="0"/>
              </a:spcBef>
              <a:spcAft>
                <a:spcPts val="0"/>
              </a:spcAft>
              <a:buNone/>
            </a:pPr>
            <a:r>
              <a:t/>
            </a:r>
            <a:endParaRPr b="1" sz="1500">
              <a:solidFill>
                <a:schemeClr val="dk1"/>
              </a:solidFill>
              <a:latin typeface="Architects Daughter"/>
              <a:ea typeface="Architects Daughter"/>
              <a:cs typeface="Architects Daughter"/>
              <a:sym typeface="Architects Daughter"/>
            </a:endParaRPr>
          </a:p>
          <a:p>
            <a:pPr indent="-323850" lvl="0" marL="457200" rtl="0" algn="l">
              <a:lnSpc>
                <a:spcPct val="100000"/>
              </a:lnSpc>
              <a:spcBef>
                <a:spcPts val="0"/>
              </a:spcBef>
              <a:spcAft>
                <a:spcPts val="0"/>
              </a:spcAft>
              <a:buClr>
                <a:schemeClr val="dk1"/>
              </a:buClr>
              <a:buSzPts val="1500"/>
              <a:buFont typeface="Architects Daughter"/>
              <a:buChar char="★"/>
            </a:pPr>
            <a:r>
              <a:rPr b="1" lang="en" sz="1500">
                <a:solidFill>
                  <a:schemeClr val="dk1"/>
                </a:solidFill>
                <a:latin typeface="Archivo"/>
                <a:ea typeface="Archivo"/>
                <a:cs typeface="Archivo"/>
                <a:sym typeface="Archivo"/>
              </a:rPr>
              <a:t>Answer questions. Apply what you learned.</a:t>
            </a:r>
            <a:br>
              <a:rPr b="1" lang="en" sz="1500">
                <a:solidFill>
                  <a:schemeClr val="dk1"/>
                </a:solidFill>
                <a:latin typeface="Architects Daughter"/>
                <a:ea typeface="Architects Daughter"/>
                <a:cs typeface="Architects Daughter"/>
                <a:sym typeface="Architects Daughter"/>
              </a:rPr>
            </a:br>
            <a:endParaRPr b="1" sz="1500">
              <a:solidFill>
                <a:schemeClr val="dk1"/>
              </a:solidFill>
              <a:latin typeface="Architects Daughter"/>
              <a:ea typeface="Architects Daughter"/>
              <a:cs typeface="Architects Daughter"/>
              <a:sym typeface="Architects Daughter"/>
            </a:endParaRPr>
          </a:p>
          <a:p>
            <a:pPr indent="-323850" lvl="0" marL="457200" rtl="0" algn="l">
              <a:lnSpc>
                <a:spcPct val="100000"/>
              </a:lnSpc>
              <a:spcBef>
                <a:spcPts val="0"/>
              </a:spcBef>
              <a:spcAft>
                <a:spcPts val="0"/>
              </a:spcAft>
              <a:buClr>
                <a:schemeClr val="dk1"/>
              </a:buClr>
              <a:buSzPts val="1500"/>
              <a:buFont typeface="Archivo"/>
              <a:buChar char="★"/>
            </a:pPr>
            <a:r>
              <a:rPr b="1" lang="en" sz="1500">
                <a:solidFill>
                  <a:schemeClr val="dk1"/>
                </a:solidFill>
                <a:latin typeface="Archivo"/>
                <a:ea typeface="Archivo"/>
                <a:cs typeface="Archivo"/>
                <a:sym typeface="Archivo"/>
              </a:rPr>
              <a:t>Weigh in. Take the </a:t>
            </a:r>
            <a:r>
              <a:rPr b="1" i="1" lang="en" sz="1500">
                <a:solidFill>
                  <a:schemeClr val="dk1"/>
                </a:solidFill>
                <a:latin typeface="Archivo"/>
                <a:ea typeface="Archivo"/>
                <a:cs typeface="Archivo"/>
                <a:sym typeface="Archivo"/>
              </a:rPr>
              <a:t>Choices</a:t>
            </a:r>
            <a:r>
              <a:rPr b="1" lang="en" sz="1500">
                <a:solidFill>
                  <a:schemeClr val="dk1"/>
                </a:solidFill>
                <a:latin typeface="Archivo"/>
                <a:ea typeface="Archivo"/>
                <a:cs typeface="Archivo"/>
                <a:sym typeface="Archivo"/>
              </a:rPr>
              <a:t> poll!</a:t>
            </a:r>
            <a:endParaRPr b="1" sz="1500">
              <a:solidFill>
                <a:schemeClr val="dk1"/>
              </a:solidFill>
              <a:latin typeface="Archivo"/>
              <a:ea typeface="Archivo"/>
              <a:cs typeface="Archivo"/>
              <a:sym typeface="Archivo"/>
            </a:endParaRPr>
          </a:p>
          <a:p>
            <a:pPr indent="0" lvl="0" marL="0" rtl="0" algn="l">
              <a:lnSpc>
                <a:spcPct val="200000"/>
              </a:lnSpc>
              <a:spcBef>
                <a:spcPts val="0"/>
              </a:spcBef>
              <a:spcAft>
                <a:spcPts val="0"/>
              </a:spcAft>
              <a:buNone/>
            </a:pPr>
            <a:r>
              <a:t/>
            </a:r>
            <a:endParaRPr b="1" sz="1300">
              <a:solidFill>
                <a:schemeClr val="dk1"/>
              </a:solidFill>
              <a:latin typeface="Architects Daughter"/>
              <a:ea typeface="Architects Daughter"/>
              <a:cs typeface="Architects Daughter"/>
              <a:sym typeface="Architects Daughter"/>
            </a:endParaRPr>
          </a:p>
          <a:p>
            <a:pPr indent="0" lvl="0" marL="0" rtl="0" algn="l">
              <a:lnSpc>
                <a:spcPct val="200000"/>
              </a:lnSpc>
              <a:spcBef>
                <a:spcPts val="0"/>
              </a:spcBef>
              <a:spcAft>
                <a:spcPts val="0"/>
              </a:spcAft>
              <a:buNone/>
            </a:pPr>
            <a:r>
              <a:t/>
            </a:r>
            <a:endParaRPr>
              <a:solidFill>
                <a:srgbClr val="FFFFFF"/>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 1">
  <p:cSld name="TITLE_1">
    <p:bg>
      <p:bgPr>
        <a:solidFill>
          <a:srgbClr val="A4C2F4"/>
        </a:solidFill>
      </p:bgPr>
    </p:bg>
    <p:spTree>
      <p:nvGrpSpPr>
        <p:cNvPr id="17" name="Shape 17"/>
        <p:cNvGrpSpPr/>
        <p:nvPr/>
      </p:nvGrpSpPr>
      <p:grpSpPr>
        <a:xfrm>
          <a:off x="0" y="0"/>
          <a:ext cx="0" cy="0"/>
          <a:chOff x="0" y="0"/>
          <a:chExt cx="0" cy="0"/>
        </a:xfrm>
      </p:grpSpPr>
      <p:sp>
        <p:nvSpPr>
          <p:cNvPr id="18" name="Google Shape;18;p3"/>
          <p:cNvSpPr/>
          <p:nvPr/>
        </p:nvSpPr>
        <p:spPr>
          <a:xfrm>
            <a:off x="3305325" y="1347475"/>
            <a:ext cx="5502300" cy="3305100"/>
          </a:xfrm>
          <a:prstGeom prst="bevel">
            <a:avLst>
              <a:gd fmla="val 12500" name="adj"/>
            </a:avLst>
          </a:prstGeom>
          <a:solidFill>
            <a:srgbClr val="CFE2F3"/>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236925" y="1347475"/>
            <a:ext cx="3009798" cy="3351402"/>
          </a:xfrm>
          <a:prstGeom prst="irregularSeal1">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nvSpPr>
        <p:spPr>
          <a:xfrm>
            <a:off x="342900" y="161700"/>
            <a:ext cx="86790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Archivo"/>
                <a:ea typeface="Archivo"/>
                <a:cs typeface="Archivo"/>
                <a:sym typeface="Archivo"/>
              </a:rPr>
              <a:t>Before you read: What’s </a:t>
            </a:r>
            <a:r>
              <a:rPr b="1" lang="en" sz="3000" u="sng">
                <a:solidFill>
                  <a:schemeClr val="dk1"/>
                </a:solidFill>
                <a:latin typeface="Archivo"/>
                <a:ea typeface="Archivo"/>
                <a:cs typeface="Archivo"/>
                <a:sym typeface="Archivo"/>
              </a:rPr>
              <a:t>YOUR</a:t>
            </a:r>
            <a:r>
              <a:rPr b="1" lang="en" sz="3000">
                <a:solidFill>
                  <a:schemeClr val="dk1"/>
                </a:solidFill>
                <a:latin typeface="Archivo"/>
                <a:ea typeface="Archivo"/>
                <a:cs typeface="Archivo"/>
                <a:sym typeface="Archivo"/>
              </a:rPr>
              <a:t> opinion?</a:t>
            </a:r>
            <a:endParaRPr b="1" sz="1500">
              <a:solidFill>
                <a:schemeClr val="dk1"/>
              </a:solidFill>
              <a:latin typeface="Archivo"/>
              <a:ea typeface="Archivo"/>
              <a:cs typeface="Archivo"/>
              <a:sym typeface="Archivo"/>
            </a:endParaRPr>
          </a:p>
        </p:txBody>
      </p:sp>
      <p:sp>
        <p:nvSpPr>
          <p:cNvPr id="21" name="Google Shape;21;p3"/>
          <p:cNvSpPr txBox="1"/>
          <p:nvPr/>
        </p:nvSpPr>
        <p:spPr>
          <a:xfrm>
            <a:off x="4739325" y="3514600"/>
            <a:ext cx="2835600" cy="71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2000">
                <a:solidFill>
                  <a:schemeClr val="dk1"/>
                </a:solidFill>
                <a:latin typeface="Archivo"/>
                <a:ea typeface="Archivo"/>
                <a:cs typeface="Archivo"/>
                <a:sym typeface="Archivo"/>
              </a:rPr>
              <a:t>Yes	</a:t>
            </a:r>
            <a:r>
              <a:rPr b="1" lang="en">
                <a:solidFill>
                  <a:schemeClr val="dk1"/>
                </a:solidFill>
                <a:latin typeface="Architects Daughter"/>
                <a:ea typeface="Architects Daughter"/>
                <a:cs typeface="Architects Daughter"/>
                <a:sym typeface="Architects Daughter"/>
              </a:rPr>
              <a:t>		</a:t>
            </a:r>
            <a:r>
              <a:rPr b="1" lang="en" sz="2000">
                <a:solidFill>
                  <a:schemeClr val="dk1"/>
                </a:solidFill>
                <a:latin typeface="Archivo"/>
                <a:ea typeface="Archivo"/>
                <a:cs typeface="Archivo"/>
                <a:sym typeface="Archivo"/>
              </a:rPr>
              <a:t>No</a:t>
            </a:r>
            <a:endParaRPr>
              <a:solidFill>
                <a:schemeClr val="dk1"/>
              </a:solidFill>
              <a:latin typeface="Archivo"/>
              <a:ea typeface="Archivo"/>
              <a:cs typeface="Archivo"/>
              <a:sym typeface="Archivo"/>
            </a:endParaRPr>
          </a:p>
        </p:txBody>
      </p:sp>
      <p:sp>
        <p:nvSpPr>
          <p:cNvPr id="22" name="Google Shape;22;p3"/>
          <p:cNvSpPr txBox="1"/>
          <p:nvPr/>
        </p:nvSpPr>
        <p:spPr>
          <a:xfrm>
            <a:off x="686077" y="2452600"/>
            <a:ext cx="1829700" cy="127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Archivo"/>
                <a:ea typeface="Archivo"/>
                <a:cs typeface="Archivo"/>
                <a:sym typeface="Archivo"/>
              </a:rPr>
              <a:t>Thinking Tip</a:t>
            </a:r>
            <a:r>
              <a:rPr b="1" lang="en">
                <a:solidFill>
                  <a:schemeClr val="dk1"/>
                </a:solidFill>
                <a:latin typeface="Archivo"/>
                <a:ea typeface="Archivo"/>
                <a:cs typeface="Archivo"/>
                <a:sym typeface="Archivo"/>
              </a:rPr>
              <a:t>:</a:t>
            </a:r>
            <a:r>
              <a:rPr lang="en">
                <a:solidFill>
                  <a:schemeClr val="dk1"/>
                </a:solidFill>
                <a:latin typeface="Archivo"/>
                <a:ea typeface="Archivo"/>
                <a:cs typeface="Archivo"/>
                <a:sym typeface="Archivo"/>
              </a:rPr>
              <a:t> What are the pros and cons of  requiring physical education classes?</a:t>
            </a:r>
            <a:endParaRPr>
              <a:solidFill>
                <a:schemeClr val="dk1"/>
              </a:solidFill>
              <a:latin typeface="Archivo"/>
              <a:ea typeface="Archivo"/>
              <a:cs typeface="Archivo"/>
              <a:sym typeface="Archivo"/>
            </a:endParaRPr>
          </a:p>
        </p:txBody>
      </p:sp>
      <p:sp>
        <p:nvSpPr>
          <p:cNvPr id="23" name="Google Shape;23;p3"/>
          <p:cNvSpPr txBox="1"/>
          <p:nvPr/>
        </p:nvSpPr>
        <p:spPr>
          <a:xfrm>
            <a:off x="3311950" y="1868775"/>
            <a:ext cx="55893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Archivo"/>
                <a:ea typeface="Archivo"/>
                <a:cs typeface="Archivo"/>
                <a:sym typeface="Archivo"/>
              </a:rPr>
              <a:t>Should Phys Ed Be an Elective?</a:t>
            </a:r>
            <a:endParaRPr b="1" sz="2200">
              <a:latin typeface="Archivo"/>
              <a:ea typeface="Archivo"/>
              <a:cs typeface="Archivo"/>
              <a:sym typeface="Archivo"/>
            </a:endParaRPr>
          </a:p>
        </p:txBody>
      </p:sp>
      <p:sp>
        <p:nvSpPr>
          <p:cNvPr id="24" name="Google Shape;24;p3"/>
          <p:cNvSpPr txBox="1"/>
          <p:nvPr/>
        </p:nvSpPr>
        <p:spPr>
          <a:xfrm>
            <a:off x="3891379" y="2773839"/>
            <a:ext cx="45315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rchivo"/>
                <a:ea typeface="Archivo"/>
                <a:cs typeface="Archivo"/>
                <a:sym typeface="Archivo"/>
              </a:rPr>
              <a:t>Drag the 	        into the box next to your choice.</a:t>
            </a:r>
            <a:endParaRPr b="1" sz="1600">
              <a:latin typeface="Archivo"/>
              <a:ea typeface="Archivo"/>
              <a:cs typeface="Archivo"/>
              <a:sym typeface="Archivo"/>
            </a:endParaRPr>
          </a:p>
        </p:txBody>
      </p:sp>
      <p:sp>
        <p:nvSpPr>
          <p:cNvPr id="25" name="Google Shape;25;p3"/>
          <p:cNvSpPr/>
          <p:nvPr/>
        </p:nvSpPr>
        <p:spPr>
          <a:xfrm>
            <a:off x="6365400" y="3635200"/>
            <a:ext cx="260100" cy="239100"/>
          </a:xfrm>
          <a:prstGeom prst="rect">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4966875" y="3635200"/>
            <a:ext cx="260100" cy="239100"/>
          </a:xfrm>
          <a:prstGeom prst="rect">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 name="Google Shape;27;p3"/>
          <p:cNvPicPr preferRelativeResize="0"/>
          <p:nvPr/>
        </p:nvPicPr>
        <p:blipFill>
          <a:blip r:embed="rId2">
            <a:alphaModFix/>
          </a:blip>
          <a:stretch>
            <a:fillRect/>
          </a:stretch>
        </p:blipFill>
        <p:spPr>
          <a:xfrm>
            <a:off x="4819825" y="2724300"/>
            <a:ext cx="458000" cy="458000"/>
          </a:xfrm>
          <a:prstGeom prst="rect">
            <a:avLst/>
          </a:prstGeom>
          <a:noFill/>
          <a:ln>
            <a:noFill/>
          </a:ln>
        </p:spPr>
      </p:pic>
      <p:pic>
        <p:nvPicPr>
          <p:cNvPr id="28" name="Google Shape;28;p3"/>
          <p:cNvPicPr preferRelativeResize="0"/>
          <p:nvPr/>
        </p:nvPicPr>
        <p:blipFill>
          <a:blip r:embed="rId3">
            <a:alphaModFix/>
          </a:blip>
          <a:stretch>
            <a:fillRect/>
          </a:stretch>
        </p:blipFill>
        <p:spPr>
          <a:xfrm>
            <a:off x="236925" y="1200903"/>
            <a:ext cx="811797" cy="1277400"/>
          </a:xfrm>
          <a:prstGeom prst="rect">
            <a:avLst/>
          </a:prstGeom>
          <a:noFill/>
          <a:ln>
            <a:noFill/>
          </a:ln>
        </p:spPr>
      </p:pic>
    </p:spTree>
  </p:cSld>
  <p:clrMapOvr>
    <a:masterClrMapping/>
  </p:clrMapOvr>
  <p:extLst>
    <p:ext uri="{DCECCB84-F9BA-43D5-87BE-67443E8EF086}">
      <p15:sldGuideLst>
        <p15:guide id="1" orient="horz" pos="309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 1">
  <p:cSld name="TITLE_1_1">
    <p:bg>
      <p:bgPr>
        <a:solidFill>
          <a:srgbClr val="A4C2F4"/>
        </a:solidFill>
      </p:bgPr>
    </p:bg>
    <p:spTree>
      <p:nvGrpSpPr>
        <p:cNvPr id="29" name="Shape 29"/>
        <p:cNvGrpSpPr/>
        <p:nvPr/>
      </p:nvGrpSpPr>
      <p:grpSpPr>
        <a:xfrm>
          <a:off x="0" y="0"/>
          <a:ext cx="0" cy="0"/>
          <a:chOff x="0" y="0"/>
          <a:chExt cx="0" cy="0"/>
        </a:xfrm>
      </p:grpSpPr>
      <p:sp>
        <p:nvSpPr>
          <p:cNvPr id="30" name="Google Shape;30;p4"/>
          <p:cNvSpPr/>
          <p:nvPr/>
        </p:nvSpPr>
        <p:spPr>
          <a:xfrm>
            <a:off x="5749925" y="1584050"/>
            <a:ext cx="1539900" cy="689100"/>
          </a:xfrm>
          <a:prstGeom prs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1425100" y="1595688"/>
            <a:ext cx="1539900" cy="689100"/>
          </a:xfrm>
          <a:prstGeom prst="rightArrow">
            <a:avLst>
              <a:gd fmla="val 50000" name="adj1"/>
              <a:gd fmla="val 50000" name="adj2"/>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 name="Google Shape;32;p4"/>
          <p:cNvCxnSpPr/>
          <p:nvPr/>
        </p:nvCxnSpPr>
        <p:spPr>
          <a:xfrm flipH="1">
            <a:off x="4516550" y="1296225"/>
            <a:ext cx="21900" cy="3246300"/>
          </a:xfrm>
          <a:prstGeom prst="straightConnector1">
            <a:avLst/>
          </a:prstGeom>
          <a:noFill/>
          <a:ln cap="flat" cmpd="sng" w="38100">
            <a:solidFill>
              <a:schemeClr val="dk2"/>
            </a:solidFill>
            <a:prstDash val="solid"/>
            <a:round/>
            <a:headEnd len="med" w="med" type="none"/>
            <a:tailEnd len="med" w="med" type="none"/>
          </a:ln>
        </p:spPr>
      </p:cxnSp>
      <p:pic>
        <p:nvPicPr>
          <p:cNvPr id="33" name="Google Shape;33;p4"/>
          <p:cNvPicPr preferRelativeResize="0"/>
          <p:nvPr/>
        </p:nvPicPr>
        <p:blipFill>
          <a:blip r:embed="rId2">
            <a:alphaModFix/>
          </a:blip>
          <a:stretch>
            <a:fillRect/>
          </a:stretch>
        </p:blipFill>
        <p:spPr>
          <a:xfrm>
            <a:off x="238525" y="5513"/>
            <a:ext cx="558675" cy="827125"/>
          </a:xfrm>
          <a:prstGeom prst="rect">
            <a:avLst/>
          </a:prstGeom>
          <a:noFill/>
          <a:ln>
            <a:noFill/>
          </a:ln>
        </p:spPr>
      </p:pic>
      <p:sp>
        <p:nvSpPr>
          <p:cNvPr id="34" name="Google Shape;34;p4"/>
          <p:cNvSpPr txBox="1"/>
          <p:nvPr/>
        </p:nvSpPr>
        <p:spPr>
          <a:xfrm>
            <a:off x="1447025" y="1747800"/>
            <a:ext cx="1636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Archivo"/>
                <a:ea typeface="Archivo"/>
                <a:cs typeface="Archivo"/>
                <a:sym typeface="Archivo"/>
              </a:rPr>
              <a:t>Ryan’s argument...</a:t>
            </a:r>
            <a:endParaRPr sz="1200">
              <a:latin typeface="Archivo"/>
              <a:ea typeface="Archivo"/>
              <a:cs typeface="Archivo"/>
              <a:sym typeface="Archivo"/>
            </a:endParaRPr>
          </a:p>
        </p:txBody>
      </p:sp>
      <p:pic>
        <p:nvPicPr>
          <p:cNvPr id="35" name="Google Shape;35;p4"/>
          <p:cNvPicPr preferRelativeResize="0"/>
          <p:nvPr/>
        </p:nvPicPr>
        <p:blipFill>
          <a:blip r:embed="rId3">
            <a:alphaModFix/>
          </a:blip>
          <a:stretch>
            <a:fillRect/>
          </a:stretch>
        </p:blipFill>
        <p:spPr>
          <a:xfrm>
            <a:off x="347625" y="1354025"/>
            <a:ext cx="1019400" cy="961152"/>
          </a:xfrm>
          <a:prstGeom prst="rect">
            <a:avLst/>
          </a:prstGeom>
          <a:noFill/>
          <a:ln cap="flat" cmpd="sng" w="9525">
            <a:solidFill>
              <a:srgbClr val="00FFFF"/>
            </a:solidFill>
            <a:prstDash val="dash"/>
            <a:round/>
            <a:headEnd len="sm" w="sm" type="none"/>
            <a:tailEnd len="sm" w="sm" type="none"/>
          </a:ln>
        </p:spPr>
      </p:pic>
      <p:sp>
        <p:nvSpPr>
          <p:cNvPr id="36" name="Google Shape;36;p4"/>
          <p:cNvSpPr txBox="1"/>
          <p:nvPr/>
        </p:nvSpPr>
        <p:spPr>
          <a:xfrm>
            <a:off x="5764900" y="1731125"/>
            <a:ext cx="1539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Archivo"/>
                <a:ea typeface="Archivo"/>
                <a:cs typeface="Archivo"/>
                <a:sym typeface="Archivo"/>
              </a:rPr>
              <a:t>Jheel’s argument...</a:t>
            </a:r>
            <a:endParaRPr sz="1200">
              <a:latin typeface="Archivo"/>
              <a:ea typeface="Archivo"/>
              <a:cs typeface="Archivo"/>
              <a:sym typeface="Archivo"/>
            </a:endParaRPr>
          </a:p>
        </p:txBody>
      </p:sp>
      <p:pic>
        <p:nvPicPr>
          <p:cNvPr id="37" name="Google Shape;37;p4"/>
          <p:cNvPicPr preferRelativeResize="0"/>
          <p:nvPr/>
        </p:nvPicPr>
        <p:blipFill>
          <a:blip r:embed="rId4">
            <a:alphaModFix/>
          </a:blip>
          <a:stretch>
            <a:fillRect/>
          </a:stretch>
        </p:blipFill>
        <p:spPr>
          <a:xfrm rot="-14">
            <a:off x="4710699" y="1354027"/>
            <a:ext cx="965137" cy="961146"/>
          </a:xfrm>
          <a:prstGeom prst="rect">
            <a:avLst/>
          </a:prstGeom>
          <a:noFill/>
          <a:ln cap="flat" cmpd="sng" w="9525">
            <a:solidFill>
              <a:srgbClr val="00FFFF"/>
            </a:solidFill>
            <a:prstDash val="dash"/>
            <a:round/>
            <a:headEnd len="sm" w="sm" type="none"/>
            <a:tailEnd len="sm" w="sm" type="none"/>
          </a:ln>
        </p:spPr>
      </p:pic>
      <p:sp>
        <p:nvSpPr>
          <p:cNvPr id="38" name="Google Shape;38;p4"/>
          <p:cNvSpPr txBox="1"/>
          <p:nvPr/>
        </p:nvSpPr>
        <p:spPr>
          <a:xfrm>
            <a:off x="335350" y="3148650"/>
            <a:ext cx="3984000" cy="1603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1700">
                <a:latin typeface="Archivo"/>
                <a:ea typeface="Archivo"/>
                <a:cs typeface="Archivo"/>
                <a:sym typeface="Archivo"/>
              </a:rPr>
              <a:t>Why does Ryan think it </a:t>
            </a:r>
            <a:br>
              <a:rPr b="1" lang="en" sz="1700">
                <a:latin typeface="Archivo"/>
                <a:ea typeface="Archivo"/>
                <a:cs typeface="Archivo"/>
                <a:sym typeface="Archivo"/>
              </a:rPr>
            </a:br>
            <a:r>
              <a:rPr b="1" lang="en" sz="1700">
                <a:latin typeface="Archivo"/>
                <a:ea typeface="Archivo"/>
                <a:cs typeface="Archivo"/>
                <a:sym typeface="Archivo"/>
              </a:rPr>
              <a:t>is harder to get an effective workout in a mandatory </a:t>
            </a:r>
            <a:br>
              <a:rPr b="1" lang="en" sz="1700">
                <a:latin typeface="Archivo"/>
                <a:ea typeface="Archivo"/>
                <a:cs typeface="Archivo"/>
                <a:sym typeface="Archivo"/>
              </a:rPr>
            </a:br>
            <a:r>
              <a:rPr b="1" lang="en" sz="1700">
                <a:latin typeface="Archivo"/>
                <a:ea typeface="Archivo"/>
                <a:cs typeface="Archivo"/>
                <a:sym typeface="Archivo"/>
              </a:rPr>
              <a:t>phys ed class?</a:t>
            </a:r>
            <a:endParaRPr b="1" sz="1700">
              <a:latin typeface="Archivo"/>
              <a:ea typeface="Archivo"/>
              <a:cs typeface="Archivo"/>
              <a:sym typeface="Archivo"/>
            </a:endParaRPr>
          </a:p>
          <a:p>
            <a:pPr indent="0" lvl="0" marL="0" rtl="0" algn="ctr">
              <a:spcBef>
                <a:spcPts val="0"/>
              </a:spcBef>
              <a:spcAft>
                <a:spcPts val="0"/>
              </a:spcAft>
              <a:buNone/>
            </a:pPr>
            <a:r>
              <a:t/>
            </a:r>
            <a:endParaRPr>
              <a:latin typeface="Lato"/>
              <a:ea typeface="Lato"/>
              <a:cs typeface="Lato"/>
              <a:sym typeface="Lato"/>
            </a:endParaRPr>
          </a:p>
        </p:txBody>
      </p:sp>
      <p:sp>
        <p:nvSpPr>
          <p:cNvPr id="39" name="Google Shape;39;p4"/>
          <p:cNvSpPr txBox="1"/>
          <p:nvPr/>
        </p:nvSpPr>
        <p:spPr>
          <a:xfrm>
            <a:off x="5101675" y="3077150"/>
            <a:ext cx="33600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1800">
                <a:solidFill>
                  <a:schemeClr val="dk1"/>
                </a:solidFill>
                <a:latin typeface="Archivo"/>
                <a:ea typeface="Archivo"/>
                <a:cs typeface="Archivo"/>
                <a:sym typeface="Archivo"/>
              </a:rPr>
              <a:t>What benefits does Jheel believe mandatory </a:t>
            </a:r>
            <a:br>
              <a:rPr b="1" lang="en" sz="1800">
                <a:solidFill>
                  <a:schemeClr val="dk1"/>
                </a:solidFill>
                <a:latin typeface="Archivo"/>
                <a:ea typeface="Archivo"/>
                <a:cs typeface="Archivo"/>
                <a:sym typeface="Archivo"/>
              </a:rPr>
            </a:br>
            <a:r>
              <a:rPr b="1" lang="en" sz="1800">
                <a:solidFill>
                  <a:schemeClr val="dk1"/>
                </a:solidFill>
                <a:latin typeface="Archivo"/>
                <a:ea typeface="Archivo"/>
                <a:cs typeface="Archivo"/>
                <a:sym typeface="Archivo"/>
              </a:rPr>
              <a:t>phys ed classes provide for students?</a:t>
            </a:r>
            <a:r>
              <a:rPr b="1" lang="en" sz="1800">
                <a:solidFill>
                  <a:schemeClr val="dk1"/>
                </a:solidFill>
                <a:latin typeface="Architects Daughter"/>
                <a:ea typeface="Architects Daughter"/>
                <a:cs typeface="Architects Daughter"/>
                <a:sym typeface="Architects Daughter"/>
              </a:rPr>
              <a:t> </a:t>
            </a:r>
            <a:endParaRPr b="1" sz="1800">
              <a:latin typeface="Architects Daughter"/>
              <a:ea typeface="Architects Daughter"/>
              <a:cs typeface="Architects Daughter"/>
              <a:sym typeface="Architects Daughter"/>
            </a:endParaRPr>
          </a:p>
        </p:txBody>
      </p:sp>
      <p:sp>
        <p:nvSpPr>
          <p:cNvPr id="40" name="Google Shape;40;p4"/>
          <p:cNvSpPr txBox="1"/>
          <p:nvPr/>
        </p:nvSpPr>
        <p:spPr>
          <a:xfrm>
            <a:off x="3083825" y="1309188"/>
            <a:ext cx="1235400" cy="1185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Archivo"/>
                <a:ea typeface="Archivo"/>
                <a:cs typeface="Archivo"/>
                <a:sym typeface="Archivo"/>
              </a:rPr>
              <a:t>“YES.</a:t>
            </a:r>
            <a:endParaRPr b="1" sz="1300">
              <a:latin typeface="Archivo"/>
              <a:ea typeface="Archivo"/>
              <a:cs typeface="Archivo"/>
              <a:sym typeface="Archivo"/>
            </a:endParaRPr>
          </a:p>
          <a:p>
            <a:pPr indent="0" lvl="0" marL="0" rtl="0" algn="l">
              <a:spcBef>
                <a:spcPts val="0"/>
              </a:spcBef>
              <a:spcAft>
                <a:spcPts val="0"/>
              </a:spcAft>
              <a:buNone/>
            </a:pPr>
            <a:r>
              <a:rPr b="1" lang="en" sz="1300">
                <a:latin typeface="Archivo"/>
                <a:ea typeface="Archivo"/>
                <a:cs typeface="Archivo"/>
                <a:sym typeface="Archivo"/>
              </a:rPr>
              <a:t>Students would get an actual workout.”</a:t>
            </a:r>
            <a:endParaRPr b="1" sz="1300">
              <a:latin typeface="Archivo"/>
              <a:ea typeface="Archivo"/>
              <a:cs typeface="Archivo"/>
              <a:sym typeface="Archivo"/>
            </a:endParaRPr>
          </a:p>
        </p:txBody>
      </p:sp>
      <p:sp>
        <p:nvSpPr>
          <p:cNvPr id="41" name="Google Shape;41;p4"/>
          <p:cNvSpPr txBox="1"/>
          <p:nvPr/>
        </p:nvSpPr>
        <p:spPr>
          <a:xfrm>
            <a:off x="7414550" y="1311900"/>
            <a:ext cx="1385400" cy="1185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Archivo"/>
                <a:ea typeface="Archivo"/>
                <a:cs typeface="Archivo"/>
                <a:sym typeface="Archivo"/>
              </a:rPr>
              <a:t>“NO. All students need a push to establish good health habits.</a:t>
            </a:r>
            <a:endParaRPr b="1" sz="1300">
              <a:latin typeface="Archivo"/>
              <a:ea typeface="Archivo"/>
              <a:cs typeface="Archivo"/>
              <a:sym typeface="Archivo"/>
            </a:endParaRPr>
          </a:p>
        </p:txBody>
      </p:sp>
      <p:sp>
        <p:nvSpPr>
          <p:cNvPr id="42" name="Google Shape;42;p4"/>
          <p:cNvSpPr/>
          <p:nvPr/>
        </p:nvSpPr>
        <p:spPr>
          <a:xfrm>
            <a:off x="4698125" y="3012800"/>
            <a:ext cx="4101900" cy="1529700"/>
          </a:xfrm>
          <a:prstGeom prst="rect">
            <a:avLst/>
          </a:prstGeom>
          <a:noFill/>
          <a:ln cap="flat" cmpd="sng" w="28575">
            <a:solidFill>
              <a:srgbClr val="0B5394"/>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a:off x="335350" y="3012800"/>
            <a:ext cx="3984000" cy="1529700"/>
          </a:xfrm>
          <a:prstGeom prst="rect">
            <a:avLst/>
          </a:prstGeom>
          <a:noFill/>
          <a:ln cap="flat" cmpd="sng" w="28575">
            <a:solidFill>
              <a:srgbClr val="0B5394"/>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txBox="1"/>
          <p:nvPr/>
        </p:nvSpPr>
        <p:spPr>
          <a:xfrm>
            <a:off x="1953650" y="4060550"/>
            <a:ext cx="7329000" cy="85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extLst>
    <p:ext uri="{DCECCB84-F9BA-43D5-87BE-67443E8EF086}">
      <p15:sldGuideLst>
        <p15:guide id="1" orient="horz" pos="216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1 1 1 1 1">
  <p:cSld name="CUSTOM_2_1_1_1_1_1">
    <p:bg>
      <p:bgPr>
        <a:solidFill>
          <a:srgbClr val="A4C2F4"/>
        </a:solidFill>
      </p:bgPr>
    </p:bg>
    <p:spTree>
      <p:nvGrpSpPr>
        <p:cNvPr id="45" name="Shape 45"/>
        <p:cNvGrpSpPr/>
        <p:nvPr/>
      </p:nvGrpSpPr>
      <p:grpSpPr>
        <a:xfrm>
          <a:off x="0" y="0"/>
          <a:ext cx="0" cy="0"/>
          <a:chOff x="0" y="0"/>
          <a:chExt cx="0" cy="0"/>
        </a:xfrm>
      </p:grpSpPr>
      <p:sp>
        <p:nvSpPr>
          <p:cNvPr id="46" name="Google Shape;46;p5"/>
          <p:cNvSpPr txBox="1"/>
          <p:nvPr/>
        </p:nvSpPr>
        <p:spPr>
          <a:xfrm>
            <a:off x="342900" y="76200"/>
            <a:ext cx="8458200" cy="7107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None/>
            </a:pPr>
            <a:r>
              <a:rPr b="1" lang="en" sz="1800">
                <a:solidFill>
                  <a:schemeClr val="dk1"/>
                </a:solidFill>
                <a:latin typeface="Archivo"/>
                <a:ea typeface="Archivo"/>
                <a:cs typeface="Archivo"/>
                <a:sym typeface="Archivo"/>
              </a:rPr>
              <a:t>Show how </a:t>
            </a:r>
            <a:r>
              <a:rPr b="1" lang="en" sz="1800" u="sng">
                <a:solidFill>
                  <a:schemeClr val="dk1"/>
                </a:solidFill>
                <a:latin typeface="Archivo"/>
                <a:ea typeface="Archivo"/>
                <a:cs typeface="Archivo"/>
                <a:sym typeface="Archivo"/>
              </a:rPr>
              <a:t>closely</a:t>
            </a:r>
            <a:r>
              <a:rPr b="1" lang="en" sz="1800">
                <a:solidFill>
                  <a:schemeClr val="dk1"/>
                </a:solidFill>
                <a:latin typeface="Archivo"/>
                <a:ea typeface="Archivo"/>
                <a:cs typeface="Archivo"/>
                <a:sym typeface="Archivo"/>
              </a:rPr>
              <a:t> you read the article: Use the text to answer these questions.</a:t>
            </a:r>
            <a:endParaRPr b="1" sz="1800">
              <a:solidFill>
                <a:schemeClr val="dk1"/>
              </a:solidFill>
              <a:latin typeface="Archivo"/>
              <a:ea typeface="Archivo"/>
              <a:cs typeface="Archivo"/>
              <a:sym typeface="Archivo"/>
            </a:endParaRPr>
          </a:p>
        </p:txBody>
      </p:sp>
      <p:graphicFrame>
        <p:nvGraphicFramePr>
          <p:cNvPr id="47" name="Google Shape;47;p5"/>
          <p:cNvGraphicFramePr/>
          <p:nvPr/>
        </p:nvGraphicFramePr>
        <p:xfrm>
          <a:off x="342900" y="1044986"/>
          <a:ext cx="3000000" cy="3000000"/>
        </p:xfrm>
        <a:graphic>
          <a:graphicData uri="http://schemas.openxmlformats.org/drawingml/2006/table">
            <a:tbl>
              <a:tblPr>
                <a:noFill/>
                <a:tableStyleId>{8F5E02F7-2FE3-470D-9892-E7E7746736F2}</a:tableStyleId>
              </a:tblPr>
              <a:tblGrid>
                <a:gridCol w="3838600"/>
                <a:gridCol w="2000050"/>
                <a:gridCol w="2619550"/>
              </a:tblGrid>
              <a:tr h="1615750">
                <a:tc>
                  <a:txBody>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Archivo"/>
                          <a:ea typeface="Archivo"/>
                          <a:cs typeface="Archivo"/>
                          <a:sym typeface="Archivo"/>
                        </a:rPr>
                        <a:t>Why does Ryan think it is      </a:t>
                      </a:r>
                      <a:br>
                        <a:rPr b="1" lang="en" sz="1600">
                          <a:solidFill>
                            <a:schemeClr val="dk1"/>
                          </a:solidFill>
                          <a:latin typeface="Archivo"/>
                          <a:ea typeface="Archivo"/>
                          <a:cs typeface="Archivo"/>
                          <a:sym typeface="Archivo"/>
                        </a:rPr>
                      </a:br>
                      <a:r>
                        <a:rPr b="1" lang="en" sz="1600">
                          <a:solidFill>
                            <a:schemeClr val="dk1"/>
                          </a:solidFill>
                          <a:latin typeface="Archivo"/>
                          <a:ea typeface="Archivo"/>
                          <a:cs typeface="Archivo"/>
                          <a:sym typeface="Archivo"/>
                        </a:rPr>
                        <a:t>harder to get an effective workout in a mandatory phys ed class?</a:t>
                      </a:r>
                      <a:endParaRPr b="1" sz="1600">
                        <a:solidFill>
                          <a:schemeClr val="dk1"/>
                        </a:solidFill>
                        <a:latin typeface="Archivo"/>
                        <a:ea typeface="Archivo"/>
                        <a:cs typeface="Archivo"/>
                        <a:sym typeface="Archivo"/>
                      </a:endParaRPr>
                    </a:p>
                    <a:p>
                      <a:pPr indent="0" lvl="0" marL="0" rtl="0" algn="l">
                        <a:lnSpc>
                          <a:spcPct val="115000"/>
                        </a:lnSpc>
                        <a:spcBef>
                          <a:spcPts val="0"/>
                        </a:spcBef>
                        <a:spcAft>
                          <a:spcPts val="0"/>
                        </a:spcAft>
                        <a:buNone/>
                      </a:pPr>
                      <a:r>
                        <a:t/>
                      </a:r>
                      <a:endParaRPr b="1" sz="1600">
                        <a:latin typeface="Architects Daughter"/>
                        <a:ea typeface="Architects Daughter"/>
                        <a:cs typeface="Architects Daughter"/>
                        <a:sym typeface="Architects Daughter"/>
                      </a:endParaRPr>
                    </a:p>
                  </a:txBody>
                  <a:tcPr marT="91425" marB="91425" marR="91425" marL="91425">
                    <a:lnL cap="flat" cmpd="sng" w="28575">
                      <a:solidFill>
                        <a:schemeClr val="dk1"/>
                      </a:solidFill>
                      <a:prstDash val="dash"/>
                      <a:round/>
                      <a:headEnd len="sm" w="sm" type="none"/>
                      <a:tailEnd len="sm" w="sm" type="none"/>
                    </a:lnL>
                    <a:lnR cap="flat" cmpd="sng" w="28575">
                      <a:solidFill>
                        <a:schemeClr val="dk1"/>
                      </a:solidFill>
                      <a:prstDash val="dash"/>
                      <a:round/>
                      <a:headEnd len="sm" w="sm" type="none"/>
                      <a:tailEnd len="sm" w="sm" type="none"/>
                    </a:lnR>
                    <a:lnT cap="flat" cmpd="sng" w="28575">
                      <a:solidFill>
                        <a:schemeClr val="dk1"/>
                      </a:solidFill>
                      <a:prstDash val="dash"/>
                      <a:round/>
                      <a:headEnd len="sm" w="sm" type="none"/>
                      <a:tailEnd len="sm" w="sm" type="none"/>
                    </a:lnT>
                    <a:lnB cap="flat" cmpd="sng" w="28575">
                      <a:solidFill>
                        <a:schemeClr val="dk1"/>
                      </a:solidFill>
                      <a:prstDash val="dash"/>
                      <a:round/>
                      <a:headEnd len="sm" w="sm" type="none"/>
                      <a:tailEnd len="sm" w="sm" type="none"/>
                    </a:lnB>
                  </a:tcPr>
                </a:tc>
                <a:tc gridSpan="2">
                  <a:txBody>
                    <a:bodyPr/>
                    <a:lstStyle/>
                    <a:p>
                      <a:pPr indent="0" lvl="0" marL="0" rtl="0" algn="l">
                        <a:spcBef>
                          <a:spcPts val="0"/>
                        </a:spcBef>
                        <a:spcAft>
                          <a:spcPts val="0"/>
                        </a:spcAft>
                        <a:buNone/>
                      </a:pPr>
                      <a:r>
                        <a:t/>
                      </a:r>
                      <a:endParaRPr b="1"/>
                    </a:p>
                  </a:txBody>
                  <a:tcPr marT="91425" marB="91425" marR="91425" marL="91425">
                    <a:lnL cap="flat" cmpd="sng" w="28575">
                      <a:solidFill>
                        <a:schemeClr val="dk1"/>
                      </a:solidFill>
                      <a:prstDash val="dash"/>
                      <a:round/>
                      <a:headEnd len="sm" w="sm" type="none"/>
                      <a:tailEnd len="sm" w="sm" type="none"/>
                    </a:lnL>
                    <a:lnR cap="flat" cmpd="sng" w="28575">
                      <a:solidFill>
                        <a:schemeClr val="dk1"/>
                      </a:solidFill>
                      <a:prstDash val="dash"/>
                      <a:round/>
                      <a:headEnd len="sm" w="sm" type="none"/>
                      <a:tailEnd len="sm" w="sm" type="none"/>
                    </a:lnR>
                    <a:lnT cap="flat" cmpd="sng" w="28575">
                      <a:solidFill>
                        <a:schemeClr val="dk1"/>
                      </a:solidFill>
                      <a:prstDash val="dash"/>
                      <a:round/>
                      <a:headEnd len="sm" w="sm" type="none"/>
                      <a:tailEnd len="sm" w="sm" type="none"/>
                    </a:lnT>
                    <a:lnB cap="flat" cmpd="sng" w="28575">
                      <a:solidFill>
                        <a:schemeClr val="dk1"/>
                      </a:solidFill>
                      <a:prstDash val="dash"/>
                      <a:round/>
                      <a:headEnd len="sm" w="sm" type="none"/>
                      <a:tailEnd len="sm" w="sm" type="none"/>
                    </a:lnB>
                  </a:tcPr>
                </a:tc>
                <a:tc hMerge="1"/>
              </a:tr>
              <a:tr h="2038175">
                <a:tc>
                  <a:txBody>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Archivo"/>
                          <a:ea typeface="Archivo"/>
                          <a:cs typeface="Archivo"/>
                          <a:sym typeface="Archivo"/>
                        </a:rPr>
                        <a:t>What benefits does Jheel believe that mandatory phys ed classes provide for students? List at least three benefits mentioned in the debate.</a:t>
                      </a:r>
                      <a:endParaRPr b="1" sz="1600">
                        <a:solidFill>
                          <a:schemeClr val="dk1"/>
                        </a:solidFill>
                        <a:latin typeface="Archivo"/>
                        <a:ea typeface="Archivo"/>
                        <a:cs typeface="Archivo"/>
                        <a:sym typeface="Archivo"/>
                      </a:endParaRPr>
                    </a:p>
                    <a:p>
                      <a:pPr indent="0" lvl="0" marL="0" rtl="0" algn="l">
                        <a:lnSpc>
                          <a:spcPct val="115000"/>
                        </a:lnSpc>
                        <a:spcBef>
                          <a:spcPts val="0"/>
                        </a:spcBef>
                        <a:spcAft>
                          <a:spcPts val="0"/>
                        </a:spcAft>
                        <a:buClr>
                          <a:schemeClr val="dk1"/>
                        </a:buClr>
                        <a:buSzPts val="1100"/>
                        <a:buFont typeface="Arial"/>
                        <a:buNone/>
                      </a:pPr>
                      <a:r>
                        <a:t/>
                      </a:r>
                      <a:endParaRPr b="1" sz="1600">
                        <a:solidFill>
                          <a:schemeClr val="dk1"/>
                        </a:solidFill>
                        <a:latin typeface="Architects Daughter"/>
                        <a:ea typeface="Architects Daughter"/>
                        <a:cs typeface="Architects Daughter"/>
                        <a:sym typeface="Architects Daughter"/>
                      </a:endParaRPr>
                    </a:p>
                  </a:txBody>
                  <a:tcPr marT="91425" marB="91425" marR="91425" marL="91425">
                    <a:lnL cap="flat" cmpd="sng" w="28575">
                      <a:solidFill>
                        <a:schemeClr val="dk1"/>
                      </a:solidFill>
                      <a:prstDash val="dash"/>
                      <a:round/>
                      <a:headEnd len="sm" w="sm" type="none"/>
                      <a:tailEnd len="sm" w="sm" type="none"/>
                    </a:lnL>
                    <a:lnR cap="flat" cmpd="sng" w="28575">
                      <a:solidFill>
                        <a:schemeClr val="dk1"/>
                      </a:solidFill>
                      <a:prstDash val="dash"/>
                      <a:round/>
                      <a:headEnd len="sm" w="sm" type="none"/>
                      <a:tailEnd len="sm" w="sm" type="none"/>
                    </a:lnR>
                    <a:lnT cap="flat" cmpd="sng" w="28575">
                      <a:solidFill>
                        <a:schemeClr val="dk1"/>
                      </a:solidFill>
                      <a:prstDash val="dash"/>
                      <a:round/>
                      <a:headEnd len="sm" w="sm" type="none"/>
                      <a:tailEnd len="sm" w="sm" type="none"/>
                    </a:lnT>
                    <a:lnB cap="flat" cmpd="sng" w="28575">
                      <a:solidFill>
                        <a:schemeClr val="dk1"/>
                      </a:solidFill>
                      <a:prstDash val="dash"/>
                      <a:round/>
                      <a:headEnd len="sm" w="sm" type="none"/>
                      <a:tailEnd len="sm" w="sm" type="none"/>
                    </a:lnB>
                  </a:tcPr>
                </a:tc>
                <a:tc gridSpan="2">
                  <a:txBody>
                    <a:bodyPr/>
                    <a:lstStyle/>
                    <a:p>
                      <a:pPr indent="0" lvl="0" marL="0" rtl="0" algn="l">
                        <a:spcBef>
                          <a:spcPts val="0"/>
                        </a:spcBef>
                        <a:spcAft>
                          <a:spcPts val="0"/>
                        </a:spcAft>
                        <a:buNone/>
                      </a:pPr>
                      <a:r>
                        <a:t/>
                      </a:r>
                      <a:endParaRPr b="1"/>
                    </a:p>
                  </a:txBody>
                  <a:tcPr marT="91425" marB="91425" marR="91425" marL="91425">
                    <a:lnL cap="flat" cmpd="sng" w="28575">
                      <a:solidFill>
                        <a:schemeClr val="dk1"/>
                      </a:solidFill>
                      <a:prstDash val="dash"/>
                      <a:round/>
                      <a:headEnd len="sm" w="sm" type="none"/>
                      <a:tailEnd len="sm" w="sm" type="none"/>
                    </a:lnL>
                    <a:lnR cap="flat" cmpd="sng" w="28575">
                      <a:solidFill>
                        <a:schemeClr val="dk1"/>
                      </a:solidFill>
                      <a:prstDash val="dash"/>
                      <a:round/>
                      <a:headEnd len="sm" w="sm" type="none"/>
                      <a:tailEnd len="sm" w="sm" type="none"/>
                    </a:lnR>
                    <a:lnT cap="flat" cmpd="sng" w="28575">
                      <a:solidFill>
                        <a:schemeClr val="dk1"/>
                      </a:solidFill>
                      <a:prstDash val="dash"/>
                      <a:round/>
                      <a:headEnd len="sm" w="sm" type="none"/>
                      <a:tailEnd len="sm" w="sm" type="none"/>
                    </a:lnT>
                    <a:lnB cap="flat" cmpd="sng" w="28575">
                      <a:solidFill>
                        <a:schemeClr val="dk1"/>
                      </a:solidFill>
                      <a:prstDash val="dash"/>
                      <a:round/>
                      <a:headEnd len="sm" w="sm" type="none"/>
                      <a:tailEnd len="sm" w="sm" type="none"/>
                    </a:lnB>
                  </a:tcPr>
                </a:tc>
                <a:tc hMerge="1"/>
              </a:tr>
            </a:tbl>
          </a:graphicData>
        </a:graphic>
      </p:graphicFrame>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1">
  <p:cSld name="CUSTOM_2_1">
    <p:bg>
      <p:bgPr>
        <a:solidFill>
          <a:srgbClr val="A4C2F4"/>
        </a:solidFill>
      </p:bgPr>
    </p:bg>
    <p:spTree>
      <p:nvGrpSpPr>
        <p:cNvPr id="48" name="Shape 48"/>
        <p:cNvGrpSpPr/>
        <p:nvPr/>
      </p:nvGrpSpPr>
      <p:grpSpPr>
        <a:xfrm>
          <a:off x="0" y="0"/>
          <a:ext cx="0" cy="0"/>
          <a:chOff x="0" y="0"/>
          <a:chExt cx="0" cy="0"/>
        </a:xfrm>
      </p:grpSpPr>
      <p:sp>
        <p:nvSpPr>
          <p:cNvPr id="49" name="Google Shape;49;p6"/>
          <p:cNvSpPr txBox="1"/>
          <p:nvPr/>
        </p:nvSpPr>
        <p:spPr>
          <a:xfrm>
            <a:off x="342900" y="219550"/>
            <a:ext cx="8458200" cy="4659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b="1" lang="en" sz="1800">
                <a:solidFill>
                  <a:schemeClr val="dk1"/>
                </a:solidFill>
                <a:latin typeface="Archivo"/>
                <a:ea typeface="Archivo"/>
                <a:cs typeface="Archivo"/>
                <a:sym typeface="Archivo"/>
              </a:rPr>
              <a:t>Show how </a:t>
            </a:r>
            <a:r>
              <a:rPr b="1" lang="en" sz="1800" u="sng">
                <a:solidFill>
                  <a:schemeClr val="dk1"/>
                </a:solidFill>
                <a:latin typeface="Archivo"/>
                <a:ea typeface="Archivo"/>
                <a:cs typeface="Archivo"/>
                <a:sym typeface="Archivo"/>
              </a:rPr>
              <a:t>critically</a:t>
            </a:r>
            <a:r>
              <a:rPr b="1" lang="en" sz="1800">
                <a:solidFill>
                  <a:schemeClr val="dk1"/>
                </a:solidFill>
                <a:latin typeface="Archivo"/>
                <a:ea typeface="Archivo"/>
                <a:cs typeface="Archivo"/>
                <a:sym typeface="Archivo"/>
              </a:rPr>
              <a:t> you thought about the article: Answer these questions.</a:t>
            </a:r>
            <a:endParaRPr b="1" sz="1800">
              <a:solidFill>
                <a:schemeClr val="dk1"/>
              </a:solidFill>
              <a:latin typeface="Archivo"/>
              <a:ea typeface="Archivo"/>
              <a:cs typeface="Archivo"/>
              <a:sym typeface="Archivo"/>
            </a:endParaRPr>
          </a:p>
        </p:txBody>
      </p:sp>
      <p:graphicFrame>
        <p:nvGraphicFramePr>
          <p:cNvPr id="50" name="Google Shape;50;p6"/>
          <p:cNvGraphicFramePr/>
          <p:nvPr/>
        </p:nvGraphicFramePr>
        <p:xfrm>
          <a:off x="342900" y="1125511"/>
          <a:ext cx="3000000" cy="3000000"/>
        </p:xfrm>
        <a:graphic>
          <a:graphicData uri="http://schemas.openxmlformats.org/drawingml/2006/table">
            <a:tbl>
              <a:tblPr>
                <a:noFill/>
                <a:tableStyleId>{8F5E02F7-2FE3-470D-9892-E7E7746736F2}</a:tableStyleId>
              </a:tblPr>
              <a:tblGrid>
                <a:gridCol w="3538850"/>
                <a:gridCol w="2000050"/>
                <a:gridCol w="2919300"/>
              </a:tblGrid>
              <a:tr h="1741500">
                <a:tc>
                  <a:txBody>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Archivo"/>
                          <a:ea typeface="Archivo"/>
                          <a:cs typeface="Archivo"/>
                          <a:sym typeface="Archivo"/>
                        </a:rPr>
                        <a:t>Why do you think some students might be reluctant to participate in mandatory phys ed classes?</a:t>
                      </a:r>
                      <a:endParaRPr b="1" sz="1600">
                        <a:solidFill>
                          <a:schemeClr val="dk1"/>
                        </a:solidFill>
                        <a:latin typeface="Archivo"/>
                        <a:ea typeface="Archivo"/>
                        <a:cs typeface="Archivo"/>
                        <a:sym typeface="Archivo"/>
                      </a:endParaRPr>
                    </a:p>
                    <a:p>
                      <a:pPr indent="0" lvl="0" marL="0" rtl="0" algn="l">
                        <a:lnSpc>
                          <a:spcPct val="115000"/>
                        </a:lnSpc>
                        <a:spcBef>
                          <a:spcPts val="0"/>
                        </a:spcBef>
                        <a:spcAft>
                          <a:spcPts val="0"/>
                        </a:spcAft>
                        <a:buClr>
                          <a:schemeClr val="dk1"/>
                        </a:buClr>
                        <a:buSzPts val="1100"/>
                        <a:buFont typeface="Arial"/>
                        <a:buNone/>
                      </a:pPr>
                      <a:r>
                        <a:t/>
                      </a:r>
                      <a:endParaRPr b="1" sz="1600">
                        <a:solidFill>
                          <a:schemeClr val="dk1"/>
                        </a:solidFill>
                        <a:latin typeface="Architects Daughter"/>
                        <a:ea typeface="Architects Daughter"/>
                        <a:cs typeface="Architects Daughter"/>
                        <a:sym typeface="Architects Daughter"/>
                      </a:endParaRPr>
                    </a:p>
                  </a:txBody>
                  <a:tcPr marT="91425" marB="91425" marR="91425" marL="91425">
                    <a:lnL cap="flat" cmpd="sng" w="28575">
                      <a:solidFill>
                        <a:schemeClr val="dk1"/>
                      </a:solidFill>
                      <a:prstDash val="dash"/>
                      <a:round/>
                      <a:headEnd len="sm" w="sm" type="none"/>
                      <a:tailEnd len="sm" w="sm" type="none"/>
                    </a:lnL>
                    <a:lnR cap="flat" cmpd="sng" w="28575">
                      <a:solidFill>
                        <a:schemeClr val="dk1"/>
                      </a:solidFill>
                      <a:prstDash val="dash"/>
                      <a:round/>
                      <a:headEnd len="sm" w="sm" type="none"/>
                      <a:tailEnd len="sm" w="sm" type="none"/>
                    </a:lnR>
                    <a:lnT cap="flat" cmpd="sng" w="28575">
                      <a:solidFill>
                        <a:schemeClr val="dk1"/>
                      </a:solidFill>
                      <a:prstDash val="dash"/>
                      <a:round/>
                      <a:headEnd len="sm" w="sm" type="none"/>
                      <a:tailEnd len="sm" w="sm" type="none"/>
                    </a:lnT>
                    <a:lnB cap="flat" cmpd="sng" w="28575">
                      <a:solidFill>
                        <a:schemeClr val="dk1"/>
                      </a:solidFill>
                      <a:prstDash val="dash"/>
                      <a:round/>
                      <a:headEnd len="sm" w="sm" type="none"/>
                      <a:tailEnd len="sm" w="sm" type="none"/>
                    </a:lnB>
                  </a:tcPr>
                </a:tc>
                <a:tc gridSpan="2">
                  <a:txBody>
                    <a:bodyPr/>
                    <a:lstStyle/>
                    <a:p>
                      <a:pPr indent="0" lvl="0" marL="0" rtl="0" algn="l">
                        <a:spcBef>
                          <a:spcPts val="0"/>
                        </a:spcBef>
                        <a:spcAft>
                          <a:spcPts val="0"/>
                        </a:spcAft>
                        <a:buNone/>
                      </a:pPr>
                      <a:r>
                        <a:t/>
                      </a:r>
                      <a:endParaRPr b="1"/>
                    </a:p>
                  </a:txBody>
                  <a:tcPr marT="91425" marB="91425" marR="91425" marL="91425">
                    <a:lnL cap="flat" cmpd="sng" w="28575">
                      <a:solidFill>
                        <a:schemeClr val="dk1"/>
                      </a:solidFill>
                      <a:prstDash val="dash"/>
                      <a:round/>
                      <a:headEnd len="sm" w="sm" type="none"/>
                      <a:tailEnd len="sm" w="sm" type="none"/>
                    </a:lnL>
                    <a:lnR cap="flat" cmpd="sng" w="28575">
                      <a:solidFill>
                        <a:schemeClr val="dk1"/>
                      </a:solidFill>
                      <a:prstDash val="dash"/>
                      <a:round/>
                      <a:headEnd len="sm" w="sm" type="none"/>
                      <a:tailEnd len="sm" w="sm" type="none"/>
                    </a:lnR>
                    <a:lnT cap="flat" cmpd="sng" w="28575">
                      <a:solidFill>
                        <a:schemeClr val="dk1"/>
                      </a:solidFill>
                      <a:prstDash val="dash"/>
                      <a:round/>
                      <a:headEnd len="sm" w="sm" type="none"/>
                      <a:tailEnd len="sm" w="sm" type="none"/>
                    </a:lnT>
                    <a:lnB cap="flat" cmpd="sng" w="28575">
                      <a:solidFill>
                        <a:schemeClr val="dk1"/>
                      </a:solidFill>
                      <a:prstDash val="dash"/>
                      <a:round/>
                      <a:headEnd len="sm" w="sm" type="none"/>
                      <a:tailEnd len="sm" w="sm" type="none"/>
                    </a:lnB>
                  </a:tcPr>
                </a:tc>
                <a:tc hMerge="1"/>
              </a:tr>
              <a:tr h="1615750">
                <a:tc>
                  <a:txBody>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Archivo"/>
                          <a:ea typeface="Archivo"/>
                          <a:cs typeface="Archivo"/>
                          <a:sym typeface="Archivo"/>
                        </a:rPr>
                        <a:t>If phys ed classes are not mandatory, what are other ways students could get the recommended 60 minutes of physical activity each day?</a:t>
                      </a:r>
                      <a:endParaRPr b="1" sz="1600">
                        <a:latin typeface="Archivo"/>
                        <a:ea typeface="Archivo"/>
                        <a:cs typeface="Archivo"/>
                        <a:sym typeface="Archivo"/>
                      </a:endParaRPr>
                    </a:p>
                  </a:txBody>
                  <a:tcPr marT="91425" marB="91425" marR="91425" marL="91425">
                    <a:lnL cap="flat" cmpd="sng" w="28575">
                      <a:solidFill>
                        <a:schemeClr val="dk1"/>
                      </a:solidFill>
                      <a:prstDash val="dash"/>
                      <a:round/>
                      <a:headEnd len="sm" w="sm" type="none"/>
                      <a:tailEnd len="sm" w="sm" type="none"/>
                    </a:lnL>
                    <a:lnR cap="flat" cmpd="sng" w="28575">
                      <a:solidFill>
                        <a:schemeClr val="dk1"/>
                      </a:solidFill>
                      <a:prstDash val="dash"/>
                      <a:round/>
                      <a:headEnd len="sm" w="sm" type="none"/>
                      <a:tailEnd len="sm" w="sm" type="none"/>
                    </a:lnR>
                    <a:lnT cap="flat" cmpd="sng" w="28575">
                      <a:solidFill>
                        <a:schemeClr val="dk1"/>
                      </a:solidFill>
                      <a:prstDash val="dash"/>
                      <a:round/>
                      <a:headEnd len="sm" w="sm" type="none"/>
                      <a:tailEnd len="sm" w="sm" type="none"/>
                    </a:lnT>
                    <a:lnB cap="flat" cmpd="sng" w="28575">
                      <a:solidFill>
                        <a:schemeClr val="dk1"/>
                      </a:solidFill>
                      <a:prstDash val="dash"/>
                      <a:round/>
                      <a:headEnd len="sm" w="sm" type="none"/>
                      <a:tailEnd len="sm" w="sm" type="none"/>
                    </a:lnB>
                  </a:tcPr>
                </a:tc>
                <a:tc gridSpan="2">
                  <a:txBody>
                    <a:bodyPr/>
                    <a:lstStyle/>
                    <a:p>
                      <a:pPr indent="0" lvl="0" marL="0" rtl="0" algn="l">
                        <a:spcBef>
                          <a:spcPts val="0"/>
                        </a:spcBef>
                        <a:spcAft>
                          <a:spcPts val="0"/>
                        </a:spcAft>
                        <a:buNone/>
                      </a:pPr>
                      <a:r>
                        <a:t/>
                      </a:r>
                      <a:endParaRPr b="1"/>
                    </a:p>
                  </a:txBody>
                  <a:tcPr marT="91425" marB="91425" marR="91425" marL="91425">
                    <a:lnL cap="flat" cmpd="sng" w="28575">
                      <a:solidFill>
                        <a:schemeClr val="dk1"/>
                      </a:solidFill>
                      <a:prstDash val="dash"/>
                      <a:round/>
                      <a:headEnd len="sm" w="sm" type="none"/>
                      <a:tailEnd len="sm" w="sm" type="none"/>
                    </a:lnL>
                    <a:lnR cap="flat" cmpd="sng" w="28575">
                      <a:solidFill>
                        <a:schemeClr val="dk1"/>
                      </a:solidFill>
                      <a:prstDash val="dash"/>
                      <a:round/>
                      <a:headEnd len="sm" w="sm" type="none"/>
                      <a:tailEnd len="sm" w="sm" type="none"/>
                    </a:lnR>
                    <a:lnT cap="flat" cmpd="sng" w="28575">
                      <a:solidFill>
                        <a:schemeClr val="dk1"/>
                      </a:solidFill>
                      <a:prstDash val="dash"/>
                      <a:round/>
                      <a:headEnd len="sm" w="sm" type="none"/>
                      <a:tailEnd len="sm" w="sm" type="none"/>
                    </a:lnT>
                    <a:lnB cap="flat" cmpd="sng" w="28575">
                      <a:solidFill>
                        <a:schemeClr val="dk1"/>
                      </a:solidFill>
                      <a:prstDash val="dash"/>
                      <a:round/>
                      <a:headEnd len="sm" w="sm" type="none"/>
                      <a:tailEnd len="sm" w="sm" type="none"/>
                    </a:lnB>
                  </a:tcPr>
                </a:tc>
                <a:tc hMerge="1"/>
              </a:tr>
            </a:tbl>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1">
  <p:cSld name="CUSTOM_4_1_1">
    <p:bg>
      <p:bgPr>
        <a:gradFill>
          <a:gsLst>
            <a:gs pos="0">
              <a:srgbClr val="DFE9FB"/>
            </a:gs>
            <a:gs pos="100000">
              <a:srgbClr val="6E9BE7"/>
            </a:gs>
          </a:gsLst>
          <a:lin ang="5400012" scaled="0"/>
        </a:gradFill>
      </p:bgPr>
    </p:bg>
    <p:spTree>
      <p:nvGrpSpPr>
        <p:cNvPr id="51" name="Shape 51"/>
        <p:cNvGrpSpPr/>
        <p:nvPr/>
      </p:nvGrpSpPr>
      <p:grpSpPr>
        <a:xfrm>
          <a:off x="0" y="0"/>
          <a:ext cx="0" cy="0"/>
          <a:chOff x="0" y="0"/>
          <a:chExt cx="0" cy="0"/>
        </a:xfrm>
      </p:grpSpPr>
      <p:sp>
        <p:nvSpPr>
          <p:cNvPr id="52" name="Google Shape;52;p7"/>
          <p:cNvSpPr/>
          <p:nvPr/>
        </p:nvSpPr>
        <p:spPr>
          <a:xfrm>
            <a:off x="0" y="4075"/>
            <a:ext cx="9144000" cy="1376400"/>
          </a:xfrm>
          <a:prstGeom prst="rect">
            <a:avLst/>
          </a:prstGeom>
          <a:solidFill>
            <a:srgbClr val="F6B26B"/>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7"/>
          <p:cNvSpPr txBox="1"/>
          <p:nvPr/>
        </p:nvSpPr>
        <p:spPr>
          <a:xfrm>
            <a:off x="1098575" y="108025"/>
            <a:ext cx="7770600" cy="1365900"/>
          </a:xfrm>
          <a:prstGeom prst="rect">
            <a:avLst/>
          </a:prstGeom>
          <a:noFill/>
          <a:ln>
            <a:noFill/>
          </a:ln>
        </p:spPr>
        <p:txBody>
          <a:bodyPr anchorCtr="0" anchor="t" bIns="75575" lIns="75575" spcFirstLastPara="1" rIns="75575" wrap="square" tIns="75575">
            <a:noAutofit/>
          </a:bodyPr>
          <a:lstStyle/>
          <a:p>
            <a:pPr indent="0" lvl="0" marL="0" rtl="0" algn="l">
              <a:lnSpc>
                <a:spcPct val="115000"/>
              </a:lnSpc>
              <a:spcBef>
                <a:spcPts val="0"/>
              </a:spcBef>
              <a:spcAft>
                <a:spcPts val="0"/>
              </a:spcAft>
              <a:buClr>
                <a:schemeClr val="dk1"/>
              </a:buClr>
              <a:buSzPts val="1100"/>
              <a:buFont typeface="Arial"/>
              <a:buNone/>
            </a:pPr>
            <a:r>
              <a:rPr b="1" lang="en" sz="2300">
                <a:solidFill>
                  <a:schemeClr val="dk1"/>
                </a:solidFill>
                <a:latin typeface="Archivo"/>
                <a:ea typeface="Archivo"/>
                <a:cs typeface="Archivo"/>
                <a:sym typeface="Archivo"/>
              </a:rPr>
              <a:t>Now that you’ve read the debate and thought about both arguments, do you want to change your answer? Why or why not?</a:t>
            </a:r>
            <a:r>
              <a:rPr b="1" lang="en" sz="2700">
                <a:solidFill>
                  <a:schemeClr val="dk1"/>
                </a:solidFill>
                <a:latin typeface="Archivo"/>
                <a:ea typeface="Archivo"/>
                <a:cs typeface="Archivo"/>
                <a:sym typeface="Archivo"/>
              </a:rPr>
              <a:t> </a:t>
            </a:r>
            <a:endParaRPr b="1" sz="5500">
              <a:solidFill>
                <a:schemeClr val="dk1"/>
              </a:solidFill>
              <a:latin typeface="Archivo"/>
              <a:ea typeface="Archivo"/>
              <a:cs typeface="Archivo"/>
              <a:sym typeface="Archivo"/>
            </a:endParaRPr>
          </a:p>
        </p:txBody>
      </p:sp>
      <p:sp>
        <p:nvSpPr>
          <p:cNvPr id="54" name="Google Shape;54;p7"/>
          <p:cNvSpPr txBox="1"/>
          <p:nvPr/>
        </p:nvSpPr>
        <p:spPr>
          <a:xfrm>
            <a:off x="2952275" y="2837375"/>
            <a:ext cx="132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55" name="Google Shape;55;p7"/>
          <p:cNvSpPr txBox="1"/>
          <p:nvPr/>
        </p:nvSpPr>
        <p:spPr>
          <a:xfrm rot="-527815">
            <a:off x="246306" y="148403"/>
            <a:ext cx="1210338" cy="119485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t>💡</a:t>
            </a:r>
            <a:endParaRPr sz="60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5">
    <p:spTree>
      <p:nvGrpSpPr>
        <p:cNvPr id="56" name="Shape 56"/>
        <p:cNvGrpSpPr/>
        <p:nvPr/>
      </p:nvGrpSpPr>
      <p:grpSpPr>
        <a:xfrm>
          <a:off x="0" y="0"/>
          <a:ext cx="0" cy="0"/>
          <a:chOff x="0" y="0"/>
          <a:chExt cx="0" cy="0"/>
        </a:xfrm>
      </p:grpSpPr>
      <p:sp>
        <p:nvSpPr>
          <p:cNvPr id="57" name="Google Shape;57;p8"/>
          <p:cNvSpPr txBox="1"/>
          <p:nvPr/>
        </p:nvSpPr>
        <p:spPr>
          <a:xfrm>
            <a:off x="342900" y="53425"/>
            <a:ext cx="8458200" cy="8028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b="1" lang="en" sz="3900">
                <a:solidFill>
                  <a:schemeClr val="dk1"/>
                </a:solidFill>
                <a:latin typeface="Archivo"/>
                <a:ea typeface="Archivo"/>
                <a:cs typeface="Archivo"/>
                <a:sym typeface="Archivo"/>
              </a:rPr>
              <a:t>Cast Your Vote ! </a:t>
            </a:r>
            <a:endParaRPr b="1" sz="3900">
              <a:solidFill>
                <a:schemeClr val="dk1"/>
              </a:solidFill>
              <a:latin typeface="Archivo"/>
              <a:ea typeface="Archivo"/>
              <a:cs typeface="Archivo"/>
              <a:sym typeface="Archivo"/>
            </a:endParaRPr>
          </a:p>
        </p:txBody>
      </p:sp>
      <p:pic>
        <p:nvPicPr>
          <p:cNvPr id="58" name="Google Shape;58;p8">
            <a:hlinkClick r:id="rId2"/>
          </p:cNvPr>
          <p:cNvPicPr preferRelativeResize="0"/>
          <p:nvPr/>
        </p:nvPicPr>
        <p:blipFill>
          <a:blip r:embed="rId3">
            <a:alphaModFix/>
          </a:blip>
          <a:stretch>
            <a:fillRect/>
          </a:stretch>
        </p:blipFill>
        <p:spPr>
          <a:xfrm>
            <a:off x="4860725" y="1318987"/>
            <a:ext cx="3244430" cy="2574899"/>
          </a:xfrm>
          <a:prstGeom prst="rect">
            <a:avLst/>
          </a:prstGeom>
          <a:noFill/>
          <a:ln cap="flat" cmpd="sng" w="9525">
            <a:solidFill>
              <a:schemeClr val="dk2"/>
            </a:solidFill>
            <a:prstDash val="solid"/>
            <a:round/>
            <a:headEnd len="sm" w="sm" type="none"/>
            <a:tailEnd len="sm" w="sm" type="none"/>
          </a:ln>
          <a:effectLst>
            <a:outerShdw blurRad="200025" rotWithShape="0" algn="bl" dir="5400000" dist="95250">
              <a:srgbClr val="000000">
                <a:alpha val="50000"/>
              </a:srgbClr>
            </a:outerShdw>
          </a:effectLst>
        </p:spPr>
      </p:pic>
      <p:sp>
        <p:nvSpPr>
          <p:cNvPr id="59" name="Google Shape;59;p8"/>
          <p:cNvSpPr txBox="1"/>
          <p:nvPr/>
        </p:nvSpPr>
        <p:spPr>
          <a:xfrm>
            <a:off x="342900" y="1181325"/>
            <a:ext cx="3849300" cy="247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200">
                <a:solidFill>
                  <a:schemeClr val="dk1"/>
                </a:solidFill>
                <a:latin typeface="Archivo"/>
                <a:ea typeface="Archivo"/>
                <a:cs typeface="Archivo"/>
                <a:sym typeface="Archivo"/>
              </a:rPr>
              <a:t>B</a:t>
            </a:r>
            <a:r>
              <a:rPr b="1" lang="en" sz="2200">
                <a:solidFill>
                  <a:schemeClr val="dk1"/>
                </a:solidFill>
                <a:latin typeface="Archivo"/>
                <a:ea typeface="Archivo"/>
                <a:cs typeface="Archivo"/>
                <a:sym typeface="Archivo"/>
              </a:rPr>
              <a:t>efore you go, take </a:t>
            </a:r>
            <a:br>
              <a:rPr b="1" lang="en" sz="2200">
                <a:solidFill>
                  <a:schemeClr val="dk1"/>
                </a:solidFill>
                <a:latin typeface="Archivo"/>
                <a:ea typeface="Archivo"/>
                <a:cs typeface="Archivo"/>
                <a:sym typeface="Archivo"/>
              </a:rPr>
            </a:br>
            <a:r>
              <a:rPr b="1" lang="en" sz="2200">
                <a:solidFill>
                  <a:schemeClr val="dk1"/>
                </a:solidFill>
                <a:latin typeface="Archivo"/>
                <a:ea typeface="Archivo"/>
                <a:cs typeface="Archivo"/>
                <a:sym typeface="Archivo"/>
              </a:rPr>
              <a:t>the </a:t>
            </a:r>
            <a:r>
              <a:rPr b="1" i="1" lang="en" sz="2200">
                <a:solidFill>
                  <a:schemeClr val="dk1"/>
                </a:solidFill>
                <a:latin typeface="Archivo"/>
                <a:ea typeface="Archivo"/>
                <a:cs typeface="Archivo"/>
                <a:sym typeface="Archivo"/>
              </a:rPr>
              <a:t>Choices</a:t>
            </a:r>
            <a:r>
              <a:rPr b="1" lang="en" sz="2200">
                <a:solidFill>
                  <a:schemeClr val="dk1"/>
                </a:solidFill>
                <a:latin typeface="Archivo"/>
                <a:ea typeface="Archivo"/>
                <a:cs typeface="Archivo"/>
                <a:sym typeface="Archivo"/>
              </a:rPr>
              <a:t> poll at the end of the debate to share</a:t>
            </a:r>
            <a:br>
              <a:rPr b="1" lang="en" sz="2200">
                <a:solidFill>
                  <a:schemeClr val="dk1"/>
                </a:solidFill>
                <a:latin typeface="Archivo"/>
                <a:ea typeface="Archivo"/>
                <a:cs typeface="Archivo"/>
                <a:sym typeface="Archivo"/>
              </a:rPr>
            </a:br>
            <a:r>
              <a:rPr b="1" lang="en" sz="2200">
                <a:solidFill>
                  <a:schemeClr val="dk1"/>
                </a:solidFill>
                <a:latin typeface="Archivo"/>
                <a:ea typeface="Archivo"/>
                <a:cs typeface="Archivo"/>
                <a:sym typeface="Archivo"/>
              </a:rPr>
              <a:t>your opinion and see </a:t>
            </a:r>
            <a:br>
              <a:rPr b="1" lang="en" sz="2200">
                <a:solidFill>
                  <a:schemeClr val="dk1"/>
                </a:solidFill>
                <a:latin typeface="Archivo"/>
                <a:ea typeface="Archivo"/>
                <a:cs typeface="Archivo"/>
                <a:sym typeface="Archivo"/>
              </a:rPr>
            </a:br>
            <a:r>
              <a:rPr b="1" lang="en" sz="2200">
                <a:solidFill>
                  <a:schemeClr val="dk1"/>
                </a:solidFill>
                <a:latin typeface="Archivo"/>
                <a:ea typeface="Archivo"/>
                <a:cs typeface="Archivo"/>
                <a:sym typeface="Archivo"/>
              </a:rPr>
              <a:t>how students across the country voted!</a:t>
            </a:r>
            <a:endParaRPr b="1">
              <a:latin typeface="Archivo"/>
              <a:ea typeface="Archivo"/>
              <a:cs typeface="Archivo"/>
              <a:sym typeface="Archivo"/>
            </a:endParaRPr>
          </a:p>
        </p:txBody>
      </p:sp>
      <p:sp>
        <p:nvSpPr>
          <p:cNvPr id="60" name="Google Shape;60;p8"/>
          <p:cNvSpPr txBox="1"/>
          <p:nvPr/>
        </p:nvSpPr>
        <p:spPr>
          <a:xfrm rot="-1721668">
            <a:off x="3432271" y="1733608"/>
            <a:ext cx="1094059" cy="136592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200">
                <a:solidFill>
                  <a:schemeClr val="dk1"/>
                </a:solidFill>
                <a:latin typeface="Lato"/>
                <a:ea typeface="Lato"/>
                <a:cs typeface="Lato"/>
                <a:sym typeface="Lato"/>
              </a:rPr>
              <a:t>⤷</a:t>
            </a:r>
            <a:endParaRPr sz="8200">
              <a:solidFill>
                <a:schemeClr val="dk1"/>
              </a:solidFill>
            </a:endParaRPr>
          </a:p>
        </p:txBody>
      </p:sp>
    </p:spTree>
  </p:cSld>
  <p:clrMapOvr>
    <a:masterClrMapping/>
  </p:clrMapOvr>
  <p:extLst>
    <p:ext uri="{DCECCB84-F9BA-43D5-87BE-67443E8EF086}">
      <p15:sldGuideLst>
        <p15:guide id="1" orient="horz" pos="83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cher Instructions">
  <p:cSld name="CUSTOM_4">
    <p:bg>
      <p:bgPr>
        <a:solidFill>
          <a:schemeClr val="lt1"/>
        </a:solidFill>
      </p:bgPr>
    </p:bg>
    <p:spTree>
      <p:nvGrpSpPr>
        <p:cNvPr id="61" name="Shape 61"/>
        <p:cNvGrpSpPr/>
        <p:nvPr/>
      </p:nvGrpSpPr>
      <p:grpSpPr>
        <a:xfrm>
          <a:off x="0" y="0"/>
          <a:ext cx="0" cy="0"/>
          <a:chOff x="0" y="0"/>
          <a:chExt cx="0" cy="0"/>
        </a:xfrm>
      </p:grpSpPr>
      <p:sp>
        <p:nvSpPr>
          <p:cNvPr id="62" name="Google Shape;62;p9"/>
          <p:cNvSpPr txBox="1"/>
          <p:nvPr/>
        </p:nvSpPr>
        <p:spPr>
          <a:xfrm>
            <a:off x="469600" y="342902"/>
            <a:ext cx="8521200" cy="267900"/>
          </a:xfrm>
          <a:prstGeom prst="rect">
            <a:avLst/>
          </a:prstGeom>
          <a:noFill/>
          <a:ln>
            <a:noFill/>
          </a:ln>
        </p:spPr>
        <p:txBody>
          <a:bodyPr anchorCtr="0" anchor="ctr" bIns="93500" lIns="93500" spcFirstLastPara="1" rIns="93500" wrap="square" tIns="93500">
            <a:noAutofit/>
          </a:bodyPr>
          <a:lstStyle/>
          <a:p>
            <a:pPr indent="0" lvl="0" marL="0" rtl="0" algn="l">
              <a:spcBef>
                <a:spcPts val="0"/>
              </a:spcBef>
              <a:spcAft>
                <a:spcPts val="0"/>
              </a:spcAft>
              <a:buNone/>
            </a:pPr>
            <a:r>
              <a:rPr b="1" lang="en" sz="2900">
                <a:solidFill>
                  <a:srgbClr val="CC0000"/>
                </a:solidFill>
              </a:rPr>
              <a:t>Teachers, read this first:</a:t>
            </a:r>
            <a:endParaRPr b="1" sz="2900">
              <a:solidFill>
                <a:srgbClr val="CC0000"/>
              </a:solidFill>
            </a:endParaRPr>
          </a:p>
        </p:txBody>
      </p:sp>
      <p:sp>
        <p:nvSpPr>
          <p:cNvPr id="63" name="Google Shape;63;p9"/>
          <p:cNvSpPr txBox="1"/>
          <p:nvPr/>
        </p:nvSpPr>
        <p:spPr>
          <a:xfrm>
            <a:off x="658625" y="1254500"/>
            <a:ext cx="7901100" cy="3527700"/>
          </a:xfrm>
          <a:prstGeom prst="rect">
            <a:avLst/>
          </a:prstGeom>
          <a:noFill/>
          <a:ln>
            <a:noFill/>
          </a:ln>
        </p:spPr>
        <p:txBody>
          <a:bodyPr anchorCtr="0" anchor="ctr" bIns="93500" lIns="93500" spcFirstLastPara="1" rIns="93500" wrap="square" tIns="93500">
            <a:noAutofit/>
          </a:bodyPr>
          <a:lstStyle/>
          <a:p>
            <a:pPr indent="0" lvl="0" marL="0" rtl="0" algn="l">
              <a:spcBef>
                <a:spcPts val="0"/>
              </a:spcBef>
              <a:spcAft>
                <a:spcPts val="0"/>
              </a:spcAft>
              <a:buNone/>
            </a:pPr>
            <a:r>
              <a:rPr lang="en" sz="1200">
                <a:solidFill>
                  <a:srgbClr val="000000"/>
                </a:solidFill>
              </a:rPr>
              <a:t>This is your copy of a </a:t>
            </a:r>
            <a:r>
              <a:rPr i="1" lang="en" sz="1200">
                <a:solidFill>
                  <a:srgbClr val="000000"/>
                </a:solidFill>
              </a:rPr>
              <a:t>Choices</a:t>
            </a:r>
            <a:r>
              <a:rPr lang="en" sz="1200">
                <a:solidFill>
                  <a:srgbClr val="000000"/>
                </a:solidFill>
              </a:rPr>
              <a:t> Google Activity. You can use this as is, or customize it to fit your need. To edit any elements that are locked down, click </a:t>
            </a:r>
            <a:r>
              <a:rPr b="1" lang="en" sz="1200">
                <a:solidFill>
                  <a:srgbClr val="000000"/>
                </a:solidFill>
              </a:rPr>
              <a:t>Slide → Edit </a:t>
            </a:r>
            <a:r>
              <a:rPr b="1" lang="en" sz="1200"/>
              <a:t>theme</a:t>
            </a:r>
            <a:endParaRPr b="1" sz="1200"/>
          </a:p>
          <a:p>
            <a:pPr indent="0" lvl="0" marL="0" rtl="0" algn="l">
              <a:spcBef>
                <a:spcPts val="0"/>
              </a:spcBef>
              <a:spcAft>
                <a:spcPts val="0"/>
              </a:spcAft>
              <a:buNone/>
            </a:pPr>
            <a:r>
              <a:t/>
            </a:r>
            <a:endParaRPr b="1" sz="1200">
              <a:solidFill>
                <a:srgbClr val="CC0000"/>
              </a:solidFill>
            </a:endParaRPr>
          </a:p>
          <a:p>
            <a:pPr indent="0" lvl="0" marL="0" rtl="0" algn="l">
              <a:spcBef>
                <a:spcPts val="0"/>
              </a:spcBef>
              <a:spcAft>
                <a:spcPts val="0"/>
              </a:spcAft>
              <a:buNone/>
            </a:pPr>
            <a:r>
              <a:rPr b="1" lang="en" sz="1200">
                <a:solidFill>
                  <a:srgbClr val="CC0000"/>
                </a:solidFill>
              </a:rPr>
              <a:t>How to Assign This Activity:</a:t>
            </a:r>
            <a:endParaRPr b="1" sz="1200">
              <a:solidFill>
                <a:srgbClr val="CC0000"/>
              </a:solidFill>
            </a:endParaRPr>
          </a:p>
          <a:p>
            <a:pPr indent="0" lvl="0" marL="0" rtl="0" algn="l">
              <a:spcBef>
                <a:spcPts val="0"/>
              </a:spcBef>
              <a:spcAft>
                <a:spcPts val="0"/>
              </a:spcAft>
              <a:buNone/>
            </a:pPr>
            <a:r>
              <a:t/>
            </a:r>
            <a:endParaRPr b="1" sz="1200">
              <a:solidFill>
                <a:srgbClr val="CC0000"/>
              </a:solidFill>
            </a:endParaRPr>
          </a:p>
          <a:p>
            <a:pPr indent="-317500" lvl="0" marL="469900" rtl="0" algn="l">
              <a:spcBef>
                <a:spcPts val="0"/>
              </a:spcBef>
              <a:spcAft>
                <a:spcPts val="0"/>
              </a:spcAft>
              <a:buClr>
                <a:srgbClr val="000000"/>
              </a:buClr>
              <a:buSzPts val="1200"/>
              <a:buChar char="●"/>
            </a:pPr>
            <a:r>
              <a:rPr lang="en" sz="1200">
                <a:solidFill>
                  <a:srgbClr val="000000"/>
                </a:solidFill>
              </a:rPr>
              <a:t>If you’re assigning this activity through </a:t>
            </a:r>
            <a:r>
              <a:rPr b="1" lang="en" sz="1200">
                <a:solidFill>
                  <a:srgbClr val="000000"/>
                </a:solidFill>
              </a:rPr>
              <a:t>Google Classroom</a:t>
            </a:r>
            <a:r>
              <a:rPr lang="en" sz="1200">
                <a:solidFill>
                  <a:srgbClr val="000000"/>
                </a:solidFill>
              </a:rPr>
              <a:t>, make sure to select “Make a copy for each student” from the dropdown menu. </a:t>
            </a:r>
            <a:endParaRPr sz="1200">
              <a:solidFill>
                <a:srgbClr val="000000"/>
              </a:solidFill>
            </a:endParaRPr>
          </a:p>
          <a:p>
            <a:pPr indent="0" lvl="0" marL="469900" rtl="0" algn="l">
              <a:spcBef>
                <a:spcPts val="0"/>
              </a:spcBef>
              <a:spcAft>
                <a:spcPts val="0"/>
              </a:spcAft>
              <a:buNone/>
            </a:pPr>
            <a:r>
              <a:t/>
            </a:r>
            <a:endParaRPr sz="1200"/>
          </a:p>
          <a:p>
            <a:pPr indent="0" lvl="0" marL="469900" rtl="0" algn="l">
              <a:spcBef>
                <a:spcPts val="0"/>
              </a:spcBef>
              <a:spcAft>
                <a:spcPts val="0"/>
              </a:spcAft>
              <a:buNone/>
            </a:pPr>
            <a:r>
              <a:t/>
            </a:r>
            <a:endParaRPr sz="1200">
              <a:solidFill>
                <a:srgbClr val="000000"/>
              </a:solidFill>
            </a:endParaRPr>
          </a:p>
          <a:p>
            <a:pPr indent="-317500" lvl="0" marL="469900" rtl="0" algn="l">
              <a:spcBef>
                <a:spcPts val="0"/>
              </a:spcBef>
              <a:spcAft>
                <a:spcPts val="0"/>
              </a:spcAft>
              <a:buSzPts val="1200"/>
              <a:buChar char="●"/>
            </a:pPr>
            <a:r>
              <a:rPr lang="en" sz="1200">
                <a:solidFill>
                  <a:srgbClr val="000000"/>
                </a:solidFill>
              </a:rPr>
              <a:t>If you’re using </a:t>
            </a:r>
            <a:r>
              <a:rPr b="1" lang="en" sz="1200">
                <a:solidFill>
                  <a:srgbClr val="000000"/>
                </a:solidFill>
              </a:rPr>
              <a:t>Microsoft Teams</a:t>
            </a:r>
            <a:r>
              <a:rPr lang="en" sz="1200">
                <a:solidFill>
                  <a:srgbClr val="000000"/>
                </a:solidFill>
              </a:rPr>
              <a:t>, you can also click File → Download → Microsoft Powerpoint for a version of this activity that you can upload to Teams.</a:t>
            </a:r>
            <a:endParaRPr sz="1200">
              <a:solidFill>
                <a:srgbClr val="000000"/>
              </a:solidFill>
            </a:endParaRPr>
          </a:p>
          <a:p>
            <a:pPr indent="0" lvl="0" marL="46990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317500" lvl="0" marL="469900" rtl="0" algn="l">
              <a:lnSpc>
                <a:spcPct val="100000"/>
              </a:lnSpc>
              <a:spcBef>
                <a:spcPts val="0"/>
              </a:spcBef>
              <a:spcAft>
                <a:spcPts val="0"/>
              </a:spcAft>
              <a:buClr>
                <a:srgbClr val="000000"/>
              </a:buClr>
              <a:buSzPts val="1200"/>
              <a:buChar char="●"/>
            </a:pPr>
            <a:r>
              <a:rPr lang="en" sz="1200">
                <a:solidFill>
                  <a:srgbClr val="000000"/>
                </a:solidFill>
              </a:rPr>
              <a:t>You can also have your students </a:t>
            </a:r>
            <a:r>
              <a:rPr b="1" lang="en" sz="1200">
                <a:solidFill>
                  <a:srgbClr val="000000"/>
                </a:solidFill>
              </a:rPr>
              <a:t>make their own copies</a:t>
            </a:r>
            <a:r>
              <a:rPr lang="en" sz="1200">
                <a:solidFill>
                  <a:srgbClr val="000000"/>
                </a:solidFill>
              </a:rPr>
              <a:t> of this activity:</a:t>
            </a:r>
            <a:endParaRPr sz="1200">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a:p>
            <a:pPr indent="-317500" lvl="1" marL="939800" rtl="0" algn="l">
              <a:lnSpc>
                <a:spcPct val="100000"/>
              </a:lnSpc>
              <a:spcBef>
                <a:spcPts val="0"/>
              </a:spcBef>
              <a:spcAft>
                <a:spcPts val="0"/>
              </a:spcAft>
              <a:buClr>
                <a:srgbClr val="000000"/>
              </a:buClr>
              <a:buSzPts val="1200"/>
              <a:buChar char="○"/>
            </a:pPr>
            <a:r>
              <a:rPr lang="en" sz="1200">
                <a:solidFill>
                  <a:srgbClr val="000000"/>
                </a:solidFill>
              </a:rPr>
              <a:t>Click the </a:t>
            </a:r>
            <a:r>
              <a:rPr b="1" lang="en" sz="1200">
                <a:solidFill>
                  <a:srgbClr val="000000"/>
                </a:solidFill>
              </a:rPr>
              <a:t>Share</a:t>
            </a:r>
            <a:r>
              <a:rPr lang="en" sz="1200">
                <a:solidFill>
                  <a:srgbClr val="000000"/>
                </a:solidFill>
              </a:rPr>
              <a:t> button at the top-right</a:t>
            </a:r>
            <a:endParaRPr sz="1200">
              <a:solidFill>
                <a:srgbClr val="000000"/>
              </a:solidFill>
            </a:endParaRPr>
          </a:p>
          <a:p>
            <a:pPr indent="-317500" lvl="1" marL="939800" rtl="0" algn="l">
              <a:lnSpc>
                <a:spcPct val="100000"/>
              </a:lnSpc>
              <a:spcBef>
                <a:spcPts val="0"/>
              </a:spcBef>
              <a:spcAft>
                <a:spcPts val="0"/>
              </a:spcAft>
              <a:buClr>
                <a:srgbClr val="000000"/>
              </a:buClr>
              <a:buSzPts val="1200"/>
              <a:buChar char="○"/>
            </a:pPr>
            <a:r>
              <a:rPr lang="en" sz="1200">
                <a:solidFill>
                  <a:srgbClr val="000000"/>
                </a:solidFill>
              </a:rPr>
              <a:t>Click </a:t>
            </a:r>
            <a:r>
              <a:rPr b="1" lang="en" sz="1200">
                <a:solidFill>
                  <a:srgbClr val="000000"/>
                </a:solidFill>
              </a:rPr>
              <a:t>“Copy Link”</a:t>
            </a:r>
            <a:r>
              <a:rPr lang="en" sz="1200">
                <a:solidFill>
                  <a:srgbClr val="000000"/>
                </a:solidFill>
              </a:rPr>
              <a:t>, then paste the URL into an email or assignment (don’t share it yet!)</a:t>
            </a:r>
            <a:endParaRPr sz="1200">
              <a:solidFill>
                <a:srgbClr val="000000"/>
              </a:solidFill>
            </a:endParaRPr>
          </a:p>
          <a:p>
            <a:pPr indent="-317500" lvl="1" marL="939800" rtl="0" algn="l">
              <a:lnSpc>
                <a:spcPct val="100000"/>
              </a:lnSpc>
              <a:spcBef>
                <a:spcPts val="0"/>
              </a:spcBef>
              <a:spcAft>
                <a:spcPts val="0"/>
              </a:spcAft>
              <a:buClr>
                <a:srgbClr val="000000"/>
              </a:buClr>
              <a:buSzPts val="1200"/>
              <a:buChar char="○"/>
            </a:pPr>
            <a:r>
              <a:rPr lang="en" sz="1200">
                <a:solidFill>
                  <a:srgbClr val="000000"/>
                </a:solidFill>
              </a:rPr>
              <a:t>At the end of the URL, change the word </a:t>
            </a:r>
            <a:r>
              <a:rPr b="1" lang="en" sz="1200">
                <a:solidFill>
                  <a:srgbClr val="000000"/>
                </a:solidFill>
              </a:rPr>
              <a:t>edit</a:t>
            </a:r>
            <a:r>
              <a:rPr lang="en" sz="1200">
                <a:solidFill>
                  <a:srgbClr val="000000"/>
                </a:solidFill>
              </a:rPr>
              <a:t> to </a:t>
            </a:r>
            <a:r>
              <a:rPr b="1" lang="en" sz="1200">
                <a:solidFill>
                  <a:srgbClr val="000000"/>
                </a:solidFill>
              </a:rPr>
              <a:t>copy</a:t>
            </a:r>
            <a:r>
              <a:rPr lang="en" sz="1200">
                <a:solidFill>
                  <a:srgbClr val="000000"/>
                </a:solidFill>
              </a:rPr>
              <a:t>, like so:</a:t>
            </a:r>
            <a:endParaRPr sz="1200">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a:p>
            <a:pPr indent="469900" lvl="0" marL="469900" rtl="0" algn="l">
              <a:lnSpc>
                <a:spcPct val="100000"/>
              </a:lnSpc>
              <a:spcBef>
                <a:spcPts val="0"/>
              </a:spcBef>
              <a:spcAft>
                <a:spcPts val="0"/>
              </a:spcAft>
              <a:buNone/>
            </a:pPr>
            <a:r>
              <a:t/>
            </a:r>
            <a:endParaRPr sz="1200" u="sng"/>
          </a:p>
          <a:p>
            <a:pPr indent="469900" lvl="0" marL="469900" rtl="0" algn="l">
              <a:lnSpc>
                <a:spcPct val="100000"/>
              </a:lnSpc>
              <a:spcBef>
                <a:spcPts val="0"/>
              </a:spcBef>
              <a:spcAft>
                <a:spcPts val="0"/>
              </a:spcAft>
              <a:buNone/>
            </a:pPr>
            <a:r>
              <a:rPr lang="en" sz="1200" u="sng">
                <a:solidFill>
                  <a:srgbClr val="000000"/>
                </a:solidFill>
              </a:rPr>
              <a:t>https://docs.google.com/presentation/d/[. . . ]/</a:t>
            </a:r>
            <a:r>
              <a:rPr b="1" lang="en" sz="1200" u="sng">
                <a:solidFill>
                  <a:srgbClr val="000000"/>
                </a:solidFill>
                <a:highlight>
                  <a:srgbClr val="FFF200"/>
                </a:highlight>
              </a:rPr>
              <a:t>edit</a:t>
            </a:r>
            <a:r>
              <a:rPr lang="en" sz="1200" u="sng">
                <a:solidFill>
                  <a:srgbClr val="000000"/>
                </a:solidFill>
              </a:rPr>
              <a:t>?usp</a:t>
            </a:r>
            <a:r>
              <a:rPr lang="en" sz="1200" u="sng">
                <a:solidFill>
                  <a:srgbClr val="000000"/>
                </a:solidFill>
              </a:rPr>
              <a:t>=sharing</a:t>
            </a:r>
            <a:endParaRPr sz="1200" u="sng">
              <a:solidFill>
                <a:srgbClr val="000000"/>
              </a:solidFill>
            </a:endParaRPr>
          </a:p>
          <a:p>
            <a:pPr indent="0" lvl="0" marL="469900" rtl="0" algn="l">
              <a:lnSpc>
                <a:spcPct val="100000"/>
              </a:lnSpc>
              <a:spcBef>
                <a:spcPts val="0"/>
              </a:spcBef>
              <a:spcAft>
                <a:spcPts val="0"/>
              </a:spcAft>
              <a:buNone/>
            </a:pPr>
            <a:r>
              <a:t/>
            </a:r>
            <a:endParaRPr sz="1200">
              <a:solidFill>
                <a:srgbClr val="000000"/>
              </a:solidFill>
            </a:endParaRPr>
          </a:p>
          <a:p>
            <a:pPr indent="0" lvl="0" marL="0" rtl="0" algn="l">
              <a:spcBef>
                <a:spcPts val="0"/>
              </a:spcBef>
              <a:spcAft>
                <a:spcPts val="0"/>
              </a:spcAft>
              <a:buNone/>
            </a:pPr>
            <a:r>
              <a:rPr b="1" lang="en" sz="1200">
                <a:solidFill>
                  <a:srgbClr val="CC0000"/>
                </a:solidFill>
              </a:rPr>
              <a:t>Don’t forget: Delete this slide before sharing the activity with students</a:t>
            </a:r>
            <a:r>
              <a:rPr lang="en" sz="1200">
                <a:solidFill>
                  <a:srgbClr val="000000"/>
                </a:solidFill>
              </a:rPr>
              <a:t>. </a:t>
            </a:r>
            <a:endParaRPr sz="1200">
              <a:solidFill>
                <a:srgbClr val="000000"/>
              </a:solidFill>
            </a:endParaRPr>
          </a:p>
        </p:txBody>
      </p:sp>
      <p:sp>
        <p:nvSpPr>
          <p:cNvPr id="64" name="Google Shape;64;p9"/>
          <p:cNvSpPr/>
          <p:nvPr/>
        </p:nvSpPr>
        <p:spPr>
          <a:xfrm>
            <a:off x="3685952" y="4259597"/>
            <a:ext cx="307800" cy="191700"/>
          </a:xfrm>
          <a:prstGeom prst="downArrow">
            <a:avLst>
              <a:gd fmla="val 50000" name="adj1"/>
              <a:gd fmla="val 50000" name="adj2"/>
            </a:avLst>
          </a:prstGeom>
          <a:solidFill>
            <a:srgbClr val="6AA84F"/>
          </a:solidFill>
          <a:ln cap="flat" cmpd="sng" w="9525">
            <a:solidFill>
              <a:srgbClr val="595959"/>
            </a:solidFill>
            <a:prstDash val="solid"/>
            <a:round/>
            <a:headEnd len="sm" w="sm" type="none"/>
            <a:tailEnd len="sm" w="sm" type="none"/>
          </a:ln>
        </p:spPr>
        <p:txBody>
          <a:bodyPr anchorCtr="0" anchor="ctr" bIns="93500" lIns="93500" spcFirstLastPara="1" rIns="93500" wrap="square" tIns="93500">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A4C2F4"/>
        </a:solidFill>
      </p:bgPr>
    </p:bg>
    <p:spTree>
      <p:nvGrpSpPr>
        <p:cNvPr id="5" name="Shape 5"/>
        <p:cNvGrpSpPr/>
        <p:nvPr/>
      </p:nvGrpSpPr>
      <p:grpSpPr>
        <a:xfrm>
          <a:off x="0" y="0"/>
          <a:ext cx="0" cy="0"/>
          <a:chOff x="0" y="0"/>
          <a:chExt cx="0" cy="0"/>
        </a:xfrm>
      </p:grpSpPr>
      <p:sp>
        <p:nvSpPr>
          <p:cNvPr id="6" name="Google Shape;6;p1"/>
          <p:cNvSpPr txBox="1"/>
          <p:nvPr/>
        </p:nvSpPr>
        <p:spPr>
          <a:xfrm>
            <a:off x="630750" y="4793700"/>
            <a:ext cx="7882500" cy="203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sz="400">
                <a:solidFill>
                  <a:srgbClr val="FFFFFF"/>
                </a:solidFill>
              </a:rPr>
              <a:t>©2021 BY SCHOLASTIC INC. ALL RIGHTS RESERVED. PERMISSION GRANTED TO TEACHERS AND SUBSCRIBERS TO MAKE COPIES OF THIS FILE TO DISTRIBUTE TO STUDENTS. SCHOLASTIC IS NOT RESPONSIBLE FOR ANY EDITS TO THESE MATERIALS MADE BY EDUCATORS OR THEIR STUDENTS.</a:t>
            </a:r>
            <a:endParaRPr sz="400">
              <a:solidFill>
                <a:srgbClr val="FFFFFF"/>
              </a:solidFill>
            </a:endParaRPr>
          </a:p>
          <a:p>
            <a:pPr indent="0" lvl="0" marL="0" rtl="0" algn="ctr">
              <a:lnSpc>
                <a:spcPct val="115000"/>
              </a:lnSpc>
              <a:spcBef>
                <a:spcPts val="0"/>
              </a:spcBef>
              <a:spcAft>
                <a:spcPts val="0"/>
              </a:spcAft>
              <a:buClr>
                <a:srgbClr val="000000"/>
              </a:buClr>
              <a:buSzPts val="1100"/>
              <a:buFont typeface="Arial"/>
              <a:buNone/>
            </a:pPr>
            <a:r>
              <a:t/>
            </a:r>
            <a:endParaRPr sz="500"/>
          </a:p>
        </p:txBody>
      </p:sp>
      <p:sp>
        <p:nvSpPr>
          <p:cNvPr id="7" name="Google Shape;7;p1"/>
          <p:cNvSpPr txBox="1"/>
          <p:nvPr>
            <p:ph idx="1" type="body"/>
          </p:nvPr>
        </p:nvSpPr>
        <p:spPr>
          <a:xfrm>
            <a:off x="804075" y="2113025"/>
            <a:ext cx="5165400" cy="2680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Font typeface="Lato"/>
              <a:buChar char="●"/>
              <a:defRPr>
                <a:latin typeface="Lato"/>
                <a:ea typeface="Lato"/>
                <a:cs typeface="Lato"/>
                <a:sym typeface="Lato"/>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8" name="Google Shape;8;p1"/>
          <p:cNvPicPr preferRelativeResize="0"/>
          <p:nvPr/>
        </p:nvPicPr>
        <p:blipFill rotWithShape="1">
          <a:blip r:embed="rId1">
            <a:alphaModFix/>
          </a:blip>
          <a:srcRect b="-1450" l="14675" r="0" t="1449"/>
          <a:stretch/>
        </p:blipFill>
        <p:spPr>
          <a:xfrm>
            <a:off x="8338100" y="4793712"/>
            <a:ext cx="633850" cy="260925"/>
          </a:xfrm>
          <a:prstGeom prst="rect">
            <a:avLst/>
          </a:prstGeom>
          <a:noFill/>
          <a:ln cap="flat" cmpd="sng" w="9525">
            <a:solidFill>
              <a:srgbClr val="FFFFFF"/>
            </a:solidFill>
            <a:prstDash val="solid"/>
            <a:round/>
            <a:headEnd len="sm" w="sm" type="none"/>
            <a:tailEnd len="sm" w="sm" type="none"/>
          </a:ln>
        </p:spPr>
      </p:pic>
      <p:sp>
        <p:nvSpPr>
          <p:cNvPr id="9" name="Google Shape;9;p1"/>
          <p:cNvSpPr/>
          <p:nvPr/>
        </p:nvSpPr>
        <p:spPr>
          <a:xfrm>
            <a:off x="-25" y="0"/>
            <a:ext cx="9144000" cy="838800"/>
          </a:xfrm>
          <a:prstGeom prst="rect">
            <a:avLst/>
          </a:prstGeom>
          <a:solidFill>
            <a:srgbClr val="F6B26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6">
          <p15:clr>
            <a:srgbClr val="EA4335"/>
          </p15:clr>
        </p15:guide>
        <p15:guide id="2" pos="5544">
          <p15:clr>
            <a:srgbClr val="EA4335"/>
          </p15:clr>
        </p15:guide>
        <p15:guide id="3" orient="horz" pos="216">
          <p15:clr>
            <a:srgbClr val="EA4335"/>
          </p15:clr>
        </p15:guide>
        <p15:guide id="4" orient="horz" pos="296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choices.scholastic.com/issues/2021-22/090121/should-phys-ed-be-an-elective.html"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choices.scholastic.com/issues/2021-22/090121/should-phys-ed-be-an-elective.html"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choices.scholastic.com/issues/2021-22/090121/should-phys-ed-be-an-elective.html"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0">
            <a:hlinkClick r:id="rId3"/>
          </p:cNvPr>
          <p:cNvPicPr preferRelativeResize="0"/>
          <p:nvPr/>
        </p:nvPicPr>
        <p:blipFill>
          <a:blip r:embed="rId4">
            <a:alphaModFix/>
          </a:blip>
          <a:stretch>
            <a:fillRect/>
          </a:stretch>
        </p:blipFill>
        <p:spPr>
          <a:xfrm>
            <a:off x="2564425" y="1613275"/>
            <a:ext cx="3244430" cy="2574899"/>
          </a:xfrm>
          <a:prstGeom prst="rect">
            <a:avLst/>
          </a:prstGeom>
          <a:noFill/>
          <a:ln cap="flat" cmpd="sng" w="9525">
            <a:solidFill>
              <a:schemeClr val="dk2"/>
            </a:solidFill>
            <a:prstDash val="solid"/>
            <a:round/>
            <a:headEnd len="sm" w="sm" type="none"/>
            <a:tailEnd len="sm" w="sm" type="none"/>
          </a:ln>
          <a:effectLst>
            <a:outerShdw blurRad="200025" rotWithShape="0" algn="bl" dir="5400000" dist="95250">
              <a:srgbClr val="000000">
                <a:alpha val="50000"/>
              </a:srgbClr>
            </a:outerShdw>
          </a:effectLst>
        </p:spPr>
      </p:pic>
      <p:sp>
        <p:nvSpPr>
          <p:cNvPr id="70" name="Google Shape;70;p10"/>
          <p:cNvSpPr txBox="1"/>
          <p:nvPr/>
        </p:nvSpPr>
        <p:spPr>
          <a:xfrm>
            <a:off x="579775" y="735325"/>
            <a:ext cx="4740300" cy="55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71" name="Google Shape;71;p10"/>
          <p:cNvSpPr txBox="1"/>
          <p:nvPr/>
        </p:nvSpPr>
        <p:spPr>
          <a:xfrm>
            <a:off x="629150" y="792925"/>
            <a:ext cx="4740300" cy="55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72" name="Google Shape;72;p10"/>
          <p:cNvSpPr txBox="1"/>
          <p:nvPr/>
        </p:nvSpPr>
        <p:spPr>
          <a:xfrm>
            <a:off x="637375" y="792925"/>
            <a:ext cx="4740300" cy="55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1"/>
          <p:cNvSpPr txBox="1"/>
          <p:nvPr/>
        </p:nvSpPr>
        <p:spPr>
          <a:xfrm>
            <a:off x="872650" y="58350"/>
            <a:ext cx="8047200" cy="82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200">
                <a:solidFill>
                  <a:schemeClr val="dk1"/>
                </a:solidFill>
                <a:latin typeface="Archivo"/>
                <a:ea typeface="Archivo"/>
                <a:cs typeface="Archivo"/>
                <a:sym typeface="Archivo"/>
              </a:rPr>
              <a:t>Read the </a:t>
            </a:r>
            <a:r>
              <a:rPr b="1" lang="en" sz="2200" u="sng">
                <a:solidFill>
                  <a:schemeClr val="hlink"/>
                </a:solidFill>
                <a:latin typeface="Archivo"/>
                <a:ea typeface="Archivo"/>
                <a:cs typeface="Archivo"/>
                <a:sym typeface="Archivo"/>
                <a:hlinkClick r:id="rId3"/>
              </a:rPr>
              <a:t>debate</a:t>
            </a:r>
            <a:r>
              <a:rPr b="1" lang="en" sz="2200">
                <a:solidFill>
                  <a:schemeClr val="dk1"/>
                </a:solidFill>
                <a:latin typeface="Archivo"/>
                <a:ea typeface="Archivo"/>
                <a:cs typeface="Archivo"/>
                <a:sym typeface="Archivo"/>
              </a:rPr>
              <a:t>. </a:t>
            </a:r>
            <a:r>
              <a:rPr b="1" lang="en" sz="2000">
                <a:solidFill>
                  <a:schemeClr val="dk1"/>
                </a:solidFill>
                <a:latin typeface="Archivo"/>
                <a:ea typeface="Archivo"/>
                <a:cs typeface="Archivo"/>
                <a:sym typeface="Archivo"/>
              </a:rPr>
              <a:t>As you read, think about the questions below, then come back here and go to the next slide.</a:t>
            </a:r>
            <a:endParaRPr b="1" sz="3600">
              <a:solidFill>
                <a:schemeClr val="dk1"/>
              </a:solidFill>
              <a:latin typeface="Archivo"/>
              <a:ea typeface="Archivo"/>
              <a:cs typeface="Archivo"/>
              <a:sym typeface="Archivo"/>
            </a:endParaRPr>
          </a:p>
          <a:p>
            <a:pPr indent="0" lvl="0" marL="0" rtl="0" algn="ctr">
              <a:spcBef>
                <a:spcPts val="0"/>
              </a:spcBef>
              <a:spcAft>
                <a:spcPts val="0"/>
              </a:spcAft>
              <a:buNone/>
            </a:pPr>
            <a:r>
              <a:t/>
            </a:r>
            <a:endParaRPr b="1" sz="2000">
              <a:solidFill>
                <a:schemeClr val="dk1"/>
              </a:solidFill>
              <a:latin typeface="Lato"/>
              <a:ea typeface="Lato"/>
              <a:cs typeface="Lato"/>
              <a:sym typeface="Lato"/>
            </a:endParaRPr>
          </a:p>
          <a:p>
            <a:pPr indent="0" lvl="0" marL="0" rtl="0" algn="ctr">
              <a:spcBef>
                <a:spcPts val="0"/>
              </a:spcBef>
              <a:spcAft>
                <a:spcPts val="0"/>
              </a:spcAft>
              <a:buNone/>
            </a:pPr>
            <a:r>
              <a:t/>
            </a:r>
            <a:endParaRPr sz="500"/>
          </a:p>
          <a:p>
            <a:pPr indent="0" lvl="0" marL="0" rtl="0" algn="l">
              <a:lnSpc>
                <a:spcPct val="115000"/>
              </a:lnSpc>
              <a:spcBef>
                <a:spcPts val="0"/>
              </a:spcBef>
              <a:spcAft>
                <a:spcPts val="0"/>
              </a:spcAft>
              <a:buClr>
                <a:schemeClr val="dk1"/>
              </a:buClr>
              <a:buSzPts val="1100"/>
              <a:buFont typeface="Arial"/>
              <a:buNone/>
            </a:pPr>
            <a:r>
              <a:t/>
            </a:r>
            <a:endParaRPr b="1" sz="2300">
              <a:solidFill>
                <a:schemeClr val="dk1"/>
              </a:solidFill>
              <a:latin typeface="Archivo"/>
              <a:ea typeface="Archivo"/>
              <a:cs typeface="Archivo"/>
              <a:sym typeface="Archivo"/>
            </a:endParaRPr>
          </a:p>
          <a:p>
            <a:pPr indent="0" lvl="0" marL="0" rtl="0" algn="ctr">
              <a:lnSpc>
                <a:spcPct val="100000"/>
              </a:lnSpc>
              <a:spcBef>
                <a:spcPts val="0"/>
              </a:spcBef>
              <a:spcAft>
                <a:spcPts val="0"/>
              </a:spcAft>
              <a:buNone/>
            </a:pPr>
            <a:r>
              <a:t/>
            </a:r>
            <a:endParaRPr b="1" sz="2000">
              <a:solidFill>
                <a:schemeClr val="dk1"/>
              </a:solidFill>
              <a:latin typeface="Lato"/>
              <a:ea typeface="Lato"/>
              <a:cs typeface="Lato"/>
              <a:sym typeface="Lato"/>
            </a:endParaRPr>
          </a:p>
          <a:p>
            <a:pPr indent="0" lvl="0" marL="0" rtl="0" algn="ctr">
              <a:spcBef>
                <a:spcPts val="0"/>
              </a:spcBef>
              <a:spcAft>
                <a:spcPts val="0"/>
              </a:spcAft>
              <a:buNone/>
            </a:pPr>
            <a:r>
              <a:t/>
            </a:r>
            <a:endParaRPr sz="500"/>
          </a:p>
        </p:txBody>
      </p:sp>
      <p:pic>
        <p:nvPicPr>
          <p:cNvPr id="78" name="Google Shape;78;p11"/>
          <p:cNvPicPr preferRelativeResize="0"/>
          <p:nvPr/>
        </p:nvPicPr>
        <p:blipFill>
          <a:blip r:embed="rId4">
            <a:alphaModFix/>
          </a:blip>
          <a:stretch>
            <a:fillRect/>
          </a:stretch>
        </p:blipFill>
        <p:spPr>
          <a:xfrm>
            <a:off x="238525" y="5513"/>
            <a:ext cx="558675" cy="827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2"/>
          <p:cNvPicPr preferRelativeResize="0"/>
          <p:nvPr/>
        </p:nvPicPr>
        <p:blipFill>
          <a:blip r:embed="rId3">
            <a:alphaModFix/>
          </a:blip>
          <a:stretch>
            <a:fillRect/>
          </a:stretch>
        </p:blipFill>
        <p:spPr>
          <a:xfrm>
            <a:off x="4819825" y="2724300"/>
            <a:ext cx="458000" cy="458000"/>
          </a:xfrm>
          <a:prstGeom prst="rect">
            <a:avLst/>
          </a:prstGeom>
          <a:noFill/>
          <a:ln>
            <a:noFill/>
          </a:ln>
        </p:spPr>
      </p:pic>
      <p:pic>
        <p:nvPicPr>
          <p:cNvPr id="84" name="Google Shape;84;p12"/>
          <p:cNvPicPr preferRelativeResize="0"/>
          <p:nvPr/>
        </p:nvPicPr>
        <p:blipFill>
          <a:blip r:embed="rId3">
            <a:alphaModFix/>
          </a:blip>
          <a:stretch>
            <a:fillRect/>
          </a:stretch>
        </p:blipFill>
        <p:spPr>
          <a:xfrm>
            <a:off x="4819825" y="2724300"/>
            <a:ext cx="458000" cy="4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idx="4294967295" type="body"/>
          </p:nvPr>
        </p:nvSpPr>
        <p:spPr>
          <a:xfrm>
            <a:off x="4191400" y="1067875"/>
            <a:ext cx="4768500" cy="1586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txBox="1"/>
          <p:nvPr>
            <p:ph idx="4294967295" type="body"/>
          </p:nvPr>
        </p:nvSpPr>
        <p:spPr>
          <a:xfrm>
            <a:off x="4191425" y="2653975"/>
            <a:ext cx="4768500" cy="20448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idx="4294967295" type="body"/>
          </p:nvPr>
        </p:nvSpPr>
        <p:spPr>
          <a:xfrm>
            <a:off x="3917825" y="1149075"/>
            <a:ext cx="5054100" cy="1718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txBox="1"/>
          <p:nvPr>
            <p:ph idx="4294967295" type="body"/>
          </p:nvPr>
        </p:nvSpPr>
        <p:spPr>
          <a:xfrm>
            <a:off x="3917825" y="2867225"/>
            <a:ext cx="4883400" cy="16197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txBox="1"/>
          <p:nvPr/>
        </p:nvSpPr>
        <p:spPr>
          <a:xfrm>
            <a:off x="505700" y="463750"/>
            <a:ext cx="4740300" cy="55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txBox="1"/>
          <p:nvPr>
            <p:ph idx="4294967295" type="body"/>
          </p:nvPr>
        </p:nvSpPr>
        <p:spPr>
          <a:xfrm>
            <a:off x="446250" y="1561850"/>
            <a:ext cx="8279100" cy="3137100"/>
          </a:xfrm>
          <a:prstGeom prst="rect">
            <a:avLst/>
          </a:prstGeom>
          <a:noFill/>
          <a:ln cap="flat" cmpd="sng" w="2857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6">
            <a:hlinkClick r:id="rId3"/>
          </p:cNvPr>
          <p:cNvPicPr preferRelativeResize="0"/>
          <p:nvPr/>
        </p:nvPicPr>
        <p:blipFill>
          <a:blip r:embed="rId4">
            <a:alphaModFix/>
          </a:blip>
          <a:stretch>
            <a:fillRect/>
          </a:stretch>
        </p:blipFill>
        <p:spPr>
          <a:xfrm>
            <a:off x="4866975" y="1323225"/>
            <a:ext cx="3244430" cy="2574899"/>
          </a:xfrm>
          <a:prstGeom prst="rect">
            <a:avLst/>
          </a:prstGeom>
          <a:noFill/>
          <a:ln cap="flat" cmpd="sng" w="9525">
            <a:solidFill>
              <a:schemeClr val="dk2"/>
            </a:solidFill>
            <a:prstDash val="solid"/>
            <a:round/>
            <a:headEnd len="sm" w="sm" type="none"/>
            <a:tailEnd len="sm" w="sm" type="none"/>
          </a:ln>
          <a:effectLst>
            <a:outerShdw blurRad="200025" rotWithShape="0" algn="bl" dir="5400000" dist="952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